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aleway"/>
      <p:regular r:id="rId17"/>
      <p:bold r:id="rId18"/>
      <p:italic r:id="rId19"/>
      <p:boldItalic r:id="rId20"/>
    </p:embeddedFont>
    <p:embeddedFont>
      <p:font typeface="Source Sans Pr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7.xml"/><Relationship Id="rId22" Type="http://schemas.openxmlformats.org/officeDocument/2006/relationships/font" Target="fonts/SourceSansPro-bold.fntdata"/><Relationship Id="rId10" Type="http://schemas.openxmlformats.org/officeDocument/2006/relationships/slide" Target="slides/slide6.xml"/><Relationship Id="rId21" Type="http://schemas.openxmlformats.org/officeDocument/2006/relationships/font" Target="fonts/SourceSansPro-regular.fntdata"/><Relationship Id="rId13" Type="http://schemas.openxmlformats.org/officeDocument/2006/relationships/slide" Target="slides/slide9.xml"/><Relationship Id="rId24" Type="http://schemas.openxmlformats.org/officeDocument/2006/relationships/font" Target="fonts/SourceSansPro-boldItalic.fntdata"/><Relationship Id="rId12" Type="http://schemas.openxmlformats.org/officeDocument/2006/relationships/slide" Target="slides/slide8.xml"/><Relationship Id="rId23" Type="http://schemas.openxmlformats.org/officeDocument/2006/relationships/font" Target="fonts/SourceSansPr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aleway-italic.fntdata"/><Relationship Id="rId6" Type="http://schemas.openxmlformats.org/officeDocument/2006/relationships/slide" Target="slides/slide2.xml"/><Relationship Id="rId18" Type="http://schemas.openxmlformats.org/officeDocument/2006/relationships/font" Target="fonts/Raleway-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485875" y="264475"/>
            <a:ext cx="8183700" cy="1473600"/>
          </a:xfrm>
          <a:prstGeom prst="rect">
            <a:avLst/>
          </a:prstGeom>
        </p:spPr>
        <p:txBody>
          <a:bodyPr anchorCtr="0" anchor="b"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2" name="Shape 12"/>
          <p:cNvSpPr txBox="1"/>
          <p:nvPr>
            <p:ph idx="1" type="subTitle"/>
          </p:nvPr>
        </p:nvSpPr>
        <p:spPr>
          <a:xfrm>
            <a:off x="485875" y="1738075"/>
            <a:ext cx="8183700" cy="861000"/>
          </a:xfrm>
          <a:prstGeom prst="rect">
            <a:avLst/>
          </a:prstGeom>
        </p:spPr>
        <p:txBody>
          <a:bodyPr anchorCtr="0" anchor="t" bIns="91425" lIns="91425" rIns="91425" tIns="91425"/>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49" name="Shape 49"/>
          <p:cNvSpPr txBox="1"/>
          <p:nvPr>
            <p:ph type="title"/>
          </p:nvPr>
        </p:nvSpPr>
        <p:spPr>
          <a:xfrm>
            <a:off x="311700" y="743000"/>
            <a:ext cx="8520600" cy="2006400"/>
          </a:xfrm>
          <a:prstGeom prst="rect">
            <a:avLst/>
          </a:prstGeom>
        </p:spPr>
        <p:txBody>
          <a:bodyPr anchorCtr="0" anchor="b" bIns="91425" lIns="91425" rIns="91425" tIns="91425"/>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p:txBody>
      </p:sp>
      <p:sp>
        <p:nvSpPr>
          <p:cNvPr id="50" name="Shape 50"/>
          <p:cNvSpPr txBox="1"/>
          <p:nvPr>
            <p:ph idx="1" type="body"/>
          </p:nvPr>
        </p:nvSpPr>
        <p:spPr>
          <a:xfrm>
            <a:off x="311700" y="2845181"/>
            <a:ext cx="8520600" cy="13008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title"/>
          </p:nvPr>
        </p:nvSpPr>
        <p:spPr>
          <a:xfrm>
            <a:off x="485875" y="1714500"/>
            <a:ext cx="8183700" cy="785700"/>
          </a:xfrm>
          <a:prstGeom prst="rect">
            <a:avLst/>
          </a:prstGeom>
        </p:spPr>
        <p:txBody>
          <a:bodyPr anchorCtr="0" anchor="b" bIns="91425" lIns="91425" rIns="91425"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7" name="Shape 1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2" name="Shape 32"/>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6" name="Shape 3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81700"/>
            <a:ext cx="4045200" cy="15336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1" name="Shape 41"/>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6" name="Shape 4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23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5.gif"/><Relationship Id="rId4"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3.jpg"/><Relationship Id="rId4" Type="http://schemas.openxmlformats.org/officeDocument/2006/relationships/image" Target="../media/image0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311700" y="781525"/>
            <a:ext cx="8520600" cy="1463400"/>
          </a:xfrm>
          <a:prstGeom prst="rect">
            <a:avLst/>
          </a:prstGeom>
        </p:spPr>
        <p:txBody>
          <a:bodyPr anchorCtr="0" anchor="b" bIns="91425" lIns="91425" rIns="91425" tIns="91425">
            <a:noAutofit/>
          </a:bodyPr>
          <a:lstStyle/>
          <a:p>
            <a:pPr lvl="0" algn="l">
              <a:spcBef>
                <a:spcPts val="0"/>
              </a:spcBef>
              <a:buNone/>
            </a:pPr>
            <a:r>
              <a:rPr lang="en" sz="3600"/>
              <a:t>Επίσκεψη στο Κέντρο της Πάφου</a:t>
            </a:r>
          </a:p>
        </p:txBody>
      </p:sp>
      <p:sp>
        <p:nvSpPr>
          <p:cNvPr id="59" name="Shape 59"/>
          <p:cNvSpPr txBox="1"/>
          <p:nvPr>
            <p:ph idx="1" type="subTitle"/>
          </p:nvPr>
        </p:nvSpPr>
        <p:spPr>
          <a:xfrm>
            <a:off x="311700" y="2834125"/>
            <a:ext cx="8520600" cy="1176300"/>
          </a:xfrm>
          <a:prstGeom prst="rect">
            <a:avLst/>
          </a:prstGeom>
        </p:spPr>
        <p:txBody>
          <a:bodyPr anchorCtr="0" anchor="t" bIns="91425" lIns="91425" rIns="91425" tIns="91425">
            <a:noAutofit/>
          </a:bodyPr>
          <a:lstStyle/>
          <a:p>
            <a:pPr lvl="0">
              <a:spcBef>
                <a:spcPts val="0"/>
              </a:spcBef>
              <a:buNone/>
            </a:pPr>
            <a:r>
              <a:rPr lang="en"/>
              <a:t>Ξένια και Λουκία, Γ’ τάξη</a:t>
            </a:r>
          </a:p>
          <a:p>
            <a:pPr lvl="0">
              <a:spcBef>
                <a:spcPts val="0"/>
              </a:spcBef>
              <a:buNone/>
            </a:pPr>
            <a:r>
              <a:rPr lang="en"/>
              <a:t>Μάθημα Πληροφορικής</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pic>
        <p:nvPicPr>
          <p:cNvPr descr="DSC_0358.JPG" id="124" name="Shape 124"/>
          <p:cNvPicPr preferRelativeResize="0"/>
          <p:nvPr/>
        </p:nvPicPr>
        <p:blipFill>
          <a:blip r:embed="rId3">
            <a:alphaModFix/>
          </a:blip>
          <a:stretch>
            <a:fillRect/>
          </a:stretch>
        </p:blipFill>
        <p:spPr>
          <a:xfrm>
            <a:off x="-224225" y="0"/>
            <a:ext cx="7933347" cy="51434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descr="DSC_0388.JPG" id="129" name="Shape 129"/>
          <p:cNvPicPr preferRelativeResize="0"/>
          <p:nvPr/>
        </p:nvPicPr>
        <p:blipFill>
          <a:blip r:embed="rId3">
            <a:alphaModFix/>
          </a:blip>
          <a:stretch>
            <a:fillRect/>
          </a:stretch>
        </p:blipFill>
        <p:spPr>
          <a:xfrm>
            <a:off x="-5" y="0"/>
            <a:ext cx="7683358" cy="51434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pic>
        <p:nvPicPr>
          <p:cNvPr descr="DSC_0344.JPG" id="134" name="Shape 134"/>
          <p:cNvPicPr preferRelativeResize="0"/>
          <p:nvPr/>
        </p:nvPicPr>
        <p:blipFill>
          <a:blip r:embed="rId3">
            <a:alphaModFix/>
          </a:blip>
          <a:stretch>
            <a:fillRect/>
          </a:stretch>
        </p:blipFill>
        <p:spPr>
          <a:xfrm>
            <a:off x="0" y="0"/>
            <a:ext cx="7330483" cy="51434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Δημοτική βιβλιοθήκη </a:t>
            </a:r>
          </a:p>
        </p:txBody>
      </p:sp>
      <p:sp>
        <p:nvSpPr>
          <p:cNvPr id="65" name="Shape 65"/>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rPr lang="en"/>
              <a:t>Κτίστηκε επί δημαρχίας Ιάκωβου Ιακωβίδη το 1955 μέσα στο Δημόσιο Κήπο. Τα προπύλαια του Δημαρχείου είναι πάλι έργο του λαϊκού τεχνίτη Νικόλα Τσαδιώτη και βασίζονται σε πιστά αντίγραφα των σχεδίων του Παρθενώνα που είχε βρει ένας υπάλληλος του Δήμου σε ένα παλιατζίδικο στην Αθήνα. Πήρε 2 χρόνια για να τελειώσει.</a:t>
            </a:r>
            <a:br>
              <a:rPr lang="en"/>
            </a:br>
            <a:br>
              <a:rPr lang="en"/>
            </a:br>
          </a:p>
        </p:txBody>
      </p:sp>
      <p:sp>
        <p:nvSpPr>
          <p:cNvPr id="66" name="Shape 66"/>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fgghhhujuh.jpg" id="67" name="Shape 67"/>
          <p:cNvPicPr preferRelativeResize="0"/>
          <p:nvPr/>
        </p:nvPicPr>
        <p:blipFill>
          <a:blip r:embed="rId3">
            <a:alphaModFix/>
          </a:blip>
          <a:stretch>
            <a:fillRect/>
          </a:stretch>
        </p:blipFill>
        <p:spPr>
          <a:xfrm>
            <a:off x="4832400" y="1152475"/>
            <a:ext cx="3999900" cy="333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1"/>
              </a:buClr>
              <a:buSzPct val="36666"/>
              <a:buFont typeface="Arial"/>
              <a:buNone/>
            </a:pPr>
            <a:r>
              <a:rPr b="1" lang="en"/>
              <a:t>Πλατεία Δημαρχείου –Δημοτικό Μέγαρο</a:t>
            </a:r>
          </a:p>
          <a:p>
            <a:pPr lvl="0">
              <a:spcBef>
                <a:spcPts val="0"/>
              </a:spcBef>
              <a:buNone/>
            </a:pPr>
            <a:r>
              <a:t/>
            </a:r>
            <a:endParaRPr/>
          </a:p>
        </p:txBody>
      </p:sp>
      <p:sp>
        <p:nvSpPr>
          <p:cNvPr id="73" name="Shape 73"/>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1"/>
              </a:buClr>
              <a:buSzPct val="68750"/>
              <a:buFont typeface="Arial"/>
              <a:buNone/>
            </a:pPr>
            <a:r>
              <a:rPr lang="en" sz="1600">
                <a:solidFill>
                  <a:srgbClr val="000000"/>
                </a:solidFill>
              </a:rPr>
              <a:t>Κτίστηκε επί δημαρχίας Ιάκωβου Ιακωβίδη το 1955 μέσα στο Δημόσιο Κήπο. Τα προπύλαια του Δημαρχείου είναι πάλι έργο του λαϊκού τεχνίτη Νικόλα Τσαδιώτη και βασίζονται σε πιστά αντίγραφα των σχεδίων του Παρθενώνα που είχε βρει ένας υπάλληλος του Δήμου σε ένα παλιατζίδικο στην Αθήνα. Πήρε 2 χρόνια για να τελειώσει.</a:t>
            </a:r>
          </a:p>
          <a:p>
            <a:pPr lvl="0">
              <a:spcBef>
                <a:spcPts val="0"/>
              </a:spcBef>
              <a:buNone/>
            </a:pPr>
            <a:r>
              <a:t/>
            </a:r>
            <a:endParaRPr/>
          </a:p>
        </p:txBody>
      </p:sp>
      <p:sp>
        <p:nvSpPr>
          <p:cNvPr id="74" name="Shape 74"/>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53427593.jpg" id="75" name="Shape 75"/>
          <p:cNvPicPr preferRelativeResize="0"/>
          <p:nvPr/>
        </p:nvPicPr>
        <p:blipFill>
          <a:blip r:embed="rId3">
            <a:alphaModFix/>
          </a:blip>
          <a:stretch>
            <a:fillRect/>
          </a:stretch>
        </p:blipFill>
        <p:spPr>
          <a:xfrm flipH="1">
            <a:off x="4820376" y="1149675"/>
            <a:ext cx="3999898" cy="3416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Δημήτρειο Δημοτικό Σχολείο</a:t>
            </a:r>
          </a:p>
        </p:txBody>
      </p:sp>
      <p:sp>
        <p:nvSpPr>
          <p:cNvPr id="81" name="Shape 81"/>
          <p:cNvSpPr txBox="1"/>
          <p:nvPr>
            <p:ph idx="1" type="body"/>
          </p:nvPr>
        </p:nvSpPr>
        <p:spPr>
          <a:xfrm>
            <a:off x="311700" y="1152475"/>
            <a:ext cx="3999900" cy="3416400"/>
          </a:xfrm>
          <a:prstGeom prst="rect">
            <a:avLst/>
          </a:prstGeom>
        </p:spPr>
        <p:txBody>
          <a:bodyPr anchorCtr="0" anchor="t" bIns="91425" lIns="91425" rIns="91425" tIns="91425">
            <a:noAutofit/>
          </a:bodyPr>
          <a:lstStyle/>
          <a:p>
            <a:pPr lvl="0" rtl="0">
              <a:spcBef>
                <a:spcPts val="0"/>
              </a:spcBef>
              <a:spcAft>
                <a:spcPts val="0"/>
              </a:spcAft>
              <a:buNone/>
            </a:pPr>
            <a:r>
              <a:rPr lang="en" sz="1200">
                <a:solidFill>
                  <a:srgbClr val="444444"/>
                </a:solidFill>
                <a:highlight>
                  <a:srgbClr val="FFFFFF"/>
                </a:highlight>
              </a:rPr>
              <a:t>Ιδρύθηκε το 1946, σε χαλεπούς καιρούς, από τον Δήμαρχο Πάφου (1943-1953) Χριστόδουλο Γαλατόπουλο. Τιμής ένεκεν, το όνομα του ιδρυτή της δόθηκε στη Βιβλιοθήκη με απόφαση του Δημοτικού Συμβουλίου Πάφου το 2002. Στο διάστημα των σχεδόν 70 χρόνων λειτουργίας της, η Δημοτική Βιβλιοθήκη Πάφου εμπλουτίστηκε με αγορές αλλά και δωρεές βιβλίων από σπουδαίες προσωπικότητες των Γραμμάτων, όπως ο Οδυσσέας Ελύτης, ο Άντης Περνάρης και άλλοι. </a:t>
            </a:r>
          </a:p>
          <a:p>
            <a:pPr lvl="0" rtl="0">
              <a:spcBef>
                <a:spcPts val="0"/>
              </a:spcBef>
              <a:spcAft>
                <a:spcPts val="0"/>
              </a:spcAft>
              <a:buClr>
                <a:schemeClr val="dk1"/>
              </a:buClr>
              <a:buSzPct val="91666"/>
              <a:buFont typeface="Arial"/>
              <a:buNone/>
            </a:pPr>
            <a:r>
              <a:rPr lang="en" sz="1200">
                <a:solidFill>
                  <a:srgbClr val="444444"/>
                </a:solidFill>
                <a:highlight>
                  <a:srgbClr val="FFFFFF"/>
                </a:highlight>
              </a:rPr>
              <a:t> </a:t>
            </a:r>
          </a:p>
          <a:p>
            <a:pPr lvl="0" rtl="0">
              <a:spcBef>
                <a:spcPts val="0"/>
              </a:spcBef>
              <a:spcAft>
                <a:spcPts val="0"/>
              </a:spcAft>
              <a:buClr>
                <a:schemeClr val="dk1"/>
              </a:buClr>
              <a:buSzPct val="68750"/>
              <a:buFont typeface="Arial"/>
              <a:buNone/>
            </a:pPr>
            <a:r>
              <a:t/>
            </a:r>
            <a:endParaRPr sz="1600">
              <a:solidFill>
                <a:srgbClr val="444444"/>
              </a:solidFill>
              <a:highlight>
                <a:srgbClr val="FFFFFF"/>
              </a:highlight>
            </a:endParaRPr>
          </a:p>
          <a:p>
            <a:pPr lvl="0">
              <a:spcBef>
                <a:spcPts val="0"/>
              </a:spcBef>
              <a:buNone/>
            </a:pPr>
            <a:r>
              <a:t/>
            </a:r>
            <a:endParaRPr/>
          </a:p>
        </p:txBody>
      </p:sp>
      <p:sp>
        <p:nvSpPr>
          <p:cNvPr id="82" name="Shape 82"/>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Δη.gif" id="83" name="Shape 83"/>
          <p:cNvPicPr preferRelativeResize="0"/>
          <p:nvPr/>
        </p:nvPicPr>
        <p:blipFill>
          <a:blip r:embed="rId3">
            <a:alphaModFix/>
          </a:blip>
          <a:stretch>
            <a:fillRect/>
          </a:stretch>
        </p:blipFill>
        <p:spPr>
          <a:xfrm>
            <a:off x="4420725" y="1152475"/>
            <a:ext cx="4411573" cy="3536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Δημήτριο Δημοτικό Σχολείο  (Συνέχεια) </a:t>
            </a:r>
            <a:br>
              <a:rPr lang="en"/>
            </a:br>
          </a:p>
        </p:txBody>
      </p:sp>
      <p:sp>
        <p:nvSpPr>
          <p:cNvPr id="89" name="Shape 89"/>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rPr lang="en"/>
              <a:t>Σήμερα η Βιβλιοθήκη διαθέτει περίπου 26.000 τόμους, μεταξύ των οποίων σπάνιες εκδόσεις και ιστορικά έγγραφα, που αποτελούν πολύτιμο υλικό για ερευνητές και μελετητές. </a:t>
            </a:r>
            <a:br>
              <a:rPr lang="en"/>
            </a:br>
            <a:r>
              <a:rPr lang="en"/>
              <a:t>Με αυτό τον τρόπο, η Δημοτική Βιβλιοθήκη Πάφου“Χριστόδουλος Γαλανόπουλος”  μεταμορφώθηκε το 2015 σε μια σύγχρονη βιβλιοθήκη και φιλοδοξεί να αποτελέσει εστία και τροφοδότη της πολιτιστικής και πνευματικής ζωής στην πόλη και Επαρχία της Πάφου.</a:t>
            </a:r>
            <a:br>
              <a:rPr lang="en"/>
            </a:br>
            <a:br>
              <a:rPr lang="en"/>
            </a:br>
          </a:p>
        </p:txBody>
      </p:sp>
      <p:sp>
        <p:nvSpPr>
          <p:cNvPr id="90" name="Shape 90"/>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Δη.gif" id="91" name="Shape 91"/>
          <p:cNvPicPr preferRelativeResize="0"/>
          <p:nvPr/>
        </p:nvPicPr>
        <p:blipFill>
          <a:blip r:embed="rId3">
            <a:alphaModFix/>
          </a:blip>
          <a:stretch>
            <a:fillRect/>
          </a:stretch>
        </p:blipFill>
        <p:spPr>
          <a:xfrm>
            <a:off x="4712375" y="1229725"/>
            <a:ext cx="4349199" cy="3261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Α΄ Λύκειο Εθνάρχη Μακαρίου  Γ’</a:t>
            </a:r>
          </a:p>
        </p:txBody>
      </p:sp>
      <p:sp>
        <p:nvSpPr>
          <p:cNvPr id="97" name="Shape 97"/>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1"/>
              </a:buClr>
              <a:buSzPct val="78571"/>
              <a:buFont typeface="Arial"/>
              <a:buNone/>
            </a:pPr>
            <a:r>
              <a:rPr lang="en"/>
              <a:t>Το Ελληνικό Γυμνάσιο Πάφου ιδρύθηκε το 1905. Η μορφή που ξεχωρίζει συν ιστορία του σχολείου είναι του μεγάλου ευεργέτη Νικολάου Ι. Νικολαΐδης, πρώην Δημάρχου Πάφου, ο οποίος με τις μεγάλες του δωρεές προς το Ελληνικό Γυμνάσιο Πάφου και τις υπηρεσίες που προσέφερε από διάφορες  θέσεις και ιδιαίτερα από  τη θέση του προέδρου της Σχολικής Εφορείας Πάφου, διαδραμάτισε σημαντικό ρόλο ώστε το σχολείο να κρατηθεί και να εκπληρώσει τον υψηλό Πνευματικό του προορισμό.</a:t>
            </a:r>
          </a:p>
          <a:p>
            <a:pPr lvl="0">
              <a:spcBef>
                <a:spcPts val="0"/>
              </a:spcBef>
              <a:buNone/>
            </a:pPr>
            <a:r>
              <a:t/>
            </a:r>
            <a:endParaRPr/>
          </a:p>
        </p:txBody>
      </p:sp>
      <p:sp>
        <p:nvSpPr>
          <p:cNvPr id="98" name="Shape 98"/>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Δη.gif" id="99" name="Shape 99"/>
          <p:cNvPicPr preferRelativeResize="0"/>
          <p:nvPr/>
        </p:nvPicPr>
        <p:blipFill>
          <a:blip r:embed="rId3">
            <a:alphaModFix/>
          </a:blip>
          <a:stretch>
            <a:fillRect/>
          </a:stretch>
        </p:blipFill>
        <p:spPr>
          <a:xfrm flipH="1" rot="10800000">
            <a:off x="2005875" y="4211931"/>
            <a:ext cx="76049" cy="57050"/>
          </a:xfrm>
          <a:prstGeom prst="rect">
            <a:avLst/>
          </a:prstGeom>
          <a:noFill/>
          <a:ln>
            <a:noFill/>
          </a:ln>
        </p:spPr>
      </p:pic>
      <p:pic>
        <p:nvPicPr>
          <p:cNvPr descr="λκξ.jpg" id="100" name="Shape 100"/>
          <p:cNvPicPr preferRelativeResize="0"/>
          <p:nvPr/>
        </p:nvPicPr>
        <p:blipFill>
          <a:blip r:embed="rId4">
            <a:alphaModFix/>
          </a:blip>
          <a:stretch>
            <a:fillRect/>
          </a:stretch>
        </p:blipFill>
        <p:spPr>
          <a:xfrm>
            <a:off x="4742275" y="1203149"/>
            <a:ext cx="4035724" cy="3208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 Συντριβάνι του Έρωτα</a:t>
            </a:r>
          </a:p>
        </p:txBody>
      </p:sp>
      <p:sp>
        <p:nvSpPr>
          <p:cNvPr id="106" name="Shape 106"/>
          <p:cNvSpPr txBox="1"/>
          <p:nvPr>
            <p:ph idx="1" type="body"/>
          </p:nvPr>
        </p:nvSpPr>
        <p:spPr>
          <a:xfrm>
            <a:off x="311700" y="1081175"/>
            <a:ext cx="3999900" cy="3416400"/>
          </a:xfrm>
          <a:prstGeom prst="rect">
            <a:avLst/>
          </a:prstGeom>
        </p:spPr>
        <p:txBody>
          <a:bodyPr anchorCtr="0" anchor="t" bIns="91425" lIns="91425" rIns="91425" tIns="91425">
            <a:noAutofit/>
          </a:bodyPr>
          <a:lstStyle/>
          <a:p>
            <a:pPr lvl="0" rtl="0">
              <a:spcBef>
                <a:spcPts val="0"/>
              </a:spcBef>
              <a:buNone/>
            </a:pPr>
            <a:r>
              <a:rPr lang="en"/>
              <a:t>Η σχέση συνύπαρξης του ανθρώπου με τη φύση, ο Οργανισμός Πάφος2017 προκήρυξε διαγωνισμό αναζητώντας 7 πρωτότυπες σχεδιαστικά και υλοποιήσιμες προτάσεις, με πρόθεση τη δυνατότητα αναζωογόνησης του Δημόσιου Κήπου στην Πάφο  και τη δημιουργία ενός ενδιαφέροντα ζωντανού πυρήνα στον ιστορικό ιστό της πόλης.</a:t>
            </a:r>
          </a:p>
        </p:txBody>
      </p:sp>
      <p:sp>
        <p:nvSpPr>
          <p:cNvPr id="107" name="Shape 107"/>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λλξ.jpg" id="108" name="Shape 108"/>
          <p:cNvPicPr preferRelativeResize="0"/>
          <p:nvPr/>
        </p:nvPicPr>
        <p:blipFill>
          <a:blip r:embed="rId3">
            <a:alphaModFix/>
          </a:blip>
          <a:stretch>
            <a:fillRect/>
          </a:stretch>
        </p:blipFill>
        <p:spPr>
          <a:xfrm>
            <a:off x="4555850" y="1212075"/>
            <a:ext cx="4397675" cy="3285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pic>
        <p:nvPicPr>
          <p:cNvPr descr="DSC_0374.JPG" id="113" name="Shape 113"/>
          <p:cNvPicPr preferRelativeResize="0"/>
          <p:nvPr/>
        </p:nvPicPr>
        <p:blipFill>
          <a:blip r:embed="rId3">
            <a:alphaModFix/>
          </a:blip>
          <a:stretch>
            <a:fillRect/>
          </a:stretch>
        </p:blipFill>
        <p:spPr>
          <a:xfrm>
            <a:off x="152400" y="4937401"/>
            <a:ext cx="68725" cy="53698"/>
          </a:xfrm>
          <a:prstGeom prst="rect">
            <a:avLst/>
          </a:prstGeom>
          <a:noFill/>
          <a:ln>
            <a:noFill/>
          </a:ln>
        </p:spPr>
      </p:pic>
      <p:pic>
        <p:nvPicPr>
          <p:cNvPr descr="DSC_0325.JPG" id="114" name="Shape 114"/>
          <p:cNvPicPr preferRelativeResize="0"/>
          <p:nvPr/>
        </p:nvPicPr>
        <p:blipFill>
          <a:blip r:embed="rId4">
            <a:alphaModFix/>
          </a:blip>
          <a:stretch>
            <a:fillRect/>
          </a:stretch>
        </p:blipFill>
        <p:spPr>
          <a:xfrm>
            <a:off x="0" y="0"/>
            <a:ext cx="8056698" cy="51434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pic>
        <p:nvPicPr>
          <p:cNvPr descr="DSC_0397.JPG" id="119" name="Shape 119"/>
          <p:cNvPicPr preferRelativeResize="0"/>
          <p:nvPr/>
        </p:nvPicPr>
        <p:blipFill>
          <a:blip r:embed="rId3">
            <a:alphaModFix/>
          </a:blip>
          <a:stretch>
            <a:fillRect/>
          </a:stretch>
        </p:blipFill>
        <p:spPr>
          <a:xfrm>
            <a:off x="0" y="0"/>
            <a:ext cx="7923025" cy="51434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