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embeddedFontLst>
    <p:embeddedFont>
      <p:font typeface="Georgia" panose="02040502050405020303" pitchFamily="18" charset="0"/>
      <p:regular r:id="rId13"/>
      <p:bold r:id="rId14"/>
      <p:italic r:id="rId15"/>
      <p:boldItalic r:id="rId16"/>
    </p:embeddedFont>
    <p:embeddedFont>
      <p:font typeface="Roboto" panose="020B0604020202020204" charset="0"/>
      <p:regular r:id="rId17"/>
      <p:bold r:id="rId18"/>
      <p:italic r:id="rId19"/>
      <p:boldItalic r:id="rId20"/>
    </p:embeddedFont>
    <p:embeddedFont>
      <p:font typeface="Verdana" panose="020B0604030504040204" pitchFamily="34" charset="0"/>
      <p:regular r:id="rId21"/>
      <p:bold r:id="rId22"/>
      <p:italic r:id="rId23"/>
      <p:boldItalic r:id="rId24"/>
    </p:embeddedFont>
    <p:embeddedFont>
      <p:font typeface="Calibri" panose="020F050202020403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7" d="100"/>
          <a:sy n="107" d="100"/>
        </p:scale>
        <p:origin x="-84" y="-58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8475456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flipH="1">
            <a:off x="8246400" y="4245925"/>
            <a:ext cx="897600" cy="897600"/>
          </a:xfrm>
          <a:prstGeom prst="rtTriangle">
            <a:avLst/>
          </a:prstGeom>
          <a:solidFill>
            <a:schemeClr val="lt1"/>
          </a:solidFill>
          <a:ln>
            <a:noFill/>
          </a:ln>
        </p:spPr>
        <p:txBody>
          <a:bodyPr lIns="91425" tIns="91425" rIns="91425" bIns="91425" anchor="ctr" anchorCtr="0">
            <a:noAutofit/>
          </a:bodyPr>
          <a:lstStyle/>
          <a:p>
            <a:pPr lvl="0">
              <a:spcBef>
                <a:spcPts val="0"/>
              </a:spcBef>
              <a:buNone/>
            </a:pPr>
            <a:endParaRPr/>
          </a:p>
        </p:txBody>
      </p:sp>
      <p:sp>
        <p:nvSpPr>
          <p:cNvPr id="11" name="Shape 11"/>
          <p:cNvSpPr/>
          <p:nvPr/>
        </p:nvSpPr>
        <p:spPr>
          <a:xfrm flipH="1">
            <a:off x="8246400" y="4245875"/>
            <a:ext cx="897600" cy="897600"/>
          </a:xfrm>
          <a:prstGeom prst="round1Rect">
            <a:avLst>
              <a:gd name="adj" fmla="val 16667"/>
            </a:avLst>
          </a:prstGeom>
          <a:solidFill>
            <a:schemeClr val="lt1">
              <a:alpha val="68080"/>
            </a:schemeClr>
          </a:solidFill>
          <a:ln>
            <a:noFill/>
          </a:ln>
        </p:spPr>
        <p:txBody>
          <a:bodyPr lIns="91425" tIns="91425" rIns="91425" bIns="91425" anchor="ctr" anchorCtr="0">
            <a:noAutofit/>
          </a:bodyPr>
          <a:lstStyle/>
          <a:p>
            <a:pPr lvl="0">
              <a:spcBef>
                <a:spcPts val="0"/>
              </a:spcBef>
              <a:buNone/>
            </a:pPr>
            <a:endParaRPr/>
          </a:p>
        </p:txBody>
      </p:sp>
      <p:sp>
        <p:nvSpPr>
          <p:cNvPr id="12" name="Shape 12"/>
          <p:cNvSpPr txBox="1">
            <a:spLocks noGrp="1"/>
          </p:cNvSpPr>
          <p:nvPr>
            <p:ph type="ctrTitle"/>
          </p:nvPr>
        </p:nvSpPr>
        <p:spPr>
          <a:xfrm>
            <a:off x="390525" y="1819275"/>
            <a:ext cx="8222100" cy="933600"/>
          </a:xfrm>
          <a:prstGeom prst="rect">
            <a:avLst/>
          </a:prstGeom>
        </p:spPr>
        <p:txBody>
          <a:bodyPr lIns="91425" tIns="91425" rIns="91425" bIns="91425" anchor="b"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13" name="Shape 13"/>
          <p:cNvSpPr txBox="1">
            <a:spLocks noGrp="1"/>
          </p:cNvSpPr>
          <p:nvPr>
            <p:ph type="subTitle" idx="1"/>
          </p:nvPr>
        </p:nvSpPr>
        <p:spPr>
          <a:xfrm>
            <a:off x="390525" y="2789130"/>
            <a:ext cx="8222100" cy="432900"/>
          </a:xfrm>
          <a:prstGeom prst="rect">
            <a:avLst/>
          </a:prstGeom>
        </p:spPr>
        <p:txBody>
          <a:bodyPr lIns="91425" tIns="91425" rIns="91425" bIns="91425" anchor="t" anchorCtr="0"/>
          <a:lstStyle>
            <a:lvl1pPr lvl="0">
              <a:lnSpc>
                <a:spcPct val="100000"/>
              </a:lnSpc>
              <a:spcBef>
                <a:spcPts val="0"/>
              </a:spcBef>
              <a:spcAft>
                <a:spcPts val="0"/>
              </a:spcAft>
              <a:buClr>
                <a:schemeClr val="lt1"/>
              </a:buClr>
              <a:buNone/>
              <a:defRPr>
                <a:solidFill>
                  <a:schemeClr val="lt1"/>
                </a:solidFill>
              </a:defRPr>
            </a:lvl1pPr>
            <a:lvl2pPr lvl="1">
              <a:lnSpc>
                <a:spcPct val="100000"/>
              </a:lnSpc>
              <a:spcBef>
                <a:spcPts val="0"/>
              </a:spcBef>
              <a:spcAft>
                <a:spcPts val="0"/>
              </a:spcAft>
              <a:buClr>
                <a:schemeClr val="lt1"/>
              </a:buClr>
              <a:buSzPct val="100000"/>
              <a:buNone/>
              <a:defRPr sz="1800">
                <a:solidFill>
                  <a:schemeClr val="lt1"/>
                </a:solidFill>
              </a:defRPr>
            </a:lvl2pPr>
            <a:lvl3pPr lvl="2">
              <a:lnSpc>
                <a:spcPct val="100000"/>
              </a:lnSpc>
              <a:spcBef>
                <a:spcPts val="0"/>
              </a:spcBef>
              <a:spcAft>
                <a:spcPts val="0"/>
              </a:spcAft>
              <a:buClr>
                <a:schemeClr val="lt1"/>
              </a:buClr>
              <a:buSzPct val="100000"/>
              <a:buNone/>
              <a:defRPr sz="1800">
                <a:solidFill>
                  <a:schemeClr val="lt1"/>
                </a:solidFill>
              </a:defRPr>
            </a:lvl3pPr>
            <a:lvl4pPr lvl="3">
              <a:lnSpc>
                <a:spcPct val="100000"/>
              </a:lnSpc>
              <a:spcBef>
                <a:spcPts val="0"/>
              </a:spcBef>
              <a:spcAft>
                <a:spcPts val="0"/>
              </a:spcAft>
              <a:buClr>
                <a:schemeClr val="lt1"/>
              </a:buClr>
              <a:buSzPct val="100000"/>
              <a:buNone/>
              <a:defRPr sz="1800">
                <a:solidFill>
                  <a:schemeClr val="lt1"/>
                </a:solidFill>
              </a:defRPr>
            </a:lvl4pPr>
            <a:lvl5pPr lvl="4">
              <a:lnSpc>
                <a:spcPct val="100000"/>
              </a:lnSpc>
              <a:spcBef>
                <a:spcPts val="0"/>
              </a:spcBef>
              <a:spcAft>
                <a:spcPts val="0"/>
              </a:spcAft>
              <a:buClr>
                <a:schemeClr val="lt1"/>
              </a:buClr>
              <a:buSzPct val="100000"/>
              <a:buNone/>
              <a:defRPr sz="1800">
                <a:solidFill>
                  <a:schemeClr val="lt1"/>
                </a:solidFill>
              </a:defRPr>
            </a:lvl5pPr>
            <a:lvl6pPr lvl="5">
              <a:lnSpc>
                <a:spcPct val="100000"/>
              </a:lnSpc>
              <a:spcBef>
                <a:spcPts val="0"/>
              </a:spcBef>
              <a:spcAft>
                <a:spcPts val="0"/>
              </a:spcAft>
              <a:buClr>
                <a:schemeClr val="lt1"/>
              </a:buClr>
              <a:buSzPct val="100000"/>
              <a:buNone/>
              <a:defRPr sz="1800">
                <a:solidFill>
                  <a:schemeClr val="lt1"/>
                </a:solidFill>
              </a:defRPr>
            </a:lvl6pPr>
            <a:lvl7pPr lvl="6">
              <a:lnSpc>
                <a:spcPct val="100000"/>
              </a:lnSpc>
              <a:spcBef>
                <a:spcPts val="0"/>
              </a:spcBef>
              <a:spcAft>
                <a:spcPts val="0"/>
              </a:spcAft>
              <a:buClr>
                <a:schemeClr val="lt1"/>
              </a:buClr>
              <a:buSzPct val="100000"/>
              <a:buNone/>
              <a:defRPr sz="1800">
                <a:solidFill>
                  <a:schemeClr val="lt1"/>
                </a:solidFill>
              </a:defRPr>
            </a:lvl7pPr>
            <a:lvl8pPr lvl="7">
              <a:lnSpc>
                <a:spcPct val="100000"/>
              </a:lnSpc>
              <a:spcBef>
                <a:spcPts val="0"/>
              </a:spcBef>
              <a:spcAft>
                <a:spcPts val="0"/>
              </a:spcAft>
              <a:buClr>
                <a:schemeClr val="lt1"/>
              </a:buClr>
              <a:buSzPct val="100000"/>
              <a:buNone/>
              <a:defRPr sz="1800">
                <a:solidFill>
                  <a:schemeClr val="lt1"/>
                </a:solidFill>
              </a:defRPr>
            </a:lvl8pPr>
            <a:lvl9pPr lvl="8">
              <a:lnSpc>
                <a:spcPct val="100000"/>
              </a:lnSpc>
              <a:spcBef>
                <a:spcPts val="0"/>
              </a:spcBef>
              <a:spcAft>
                <a:spcPts val="0"/>
              </a:spcAft>
              <a:buClr>
                <a:schemeClr val="lt1"/>
              </a:buClr>
              <a:buSzPct val="100000"/>
              <a:buNone/>
              <a:defRPr sz="1800">
                <a:solidFill>
                  <a:schemeClr val="lt1"/>
                </a:solidFill>
              </a:defRPr>
            </a:lvl9pPr>
          </a:lstStyle>
          <a:p>
            <a:endParaRPr/>
          </a:p>
        </p:txBody>
      </p:sp>
      <p:sp>
        <p:nvSpPr>
          <p:cNvPr id="14" name="Shape 14"/>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l"/>
              <a:t>‹#›</a:t>
            </a:fld>
            <a:endParaRPr lang="e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bg>
      <p:bgPr>
        <a:solidFill>
          <a:schemeClr val="accent4"/>
        </a:solidFill>
        <a:effectLst/>
      </p:bgPr>
    </p:bg>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75500" y="1258525"/>
            <a:ext cx="8222100" cy="1963500"/>
          </a:xfrm>
          <a:prstGeom prst="rect">
            <a:avLst/>
          </a:prstGeom>
        </p:spPr>
        <p:txBody>
          <a:bodyPr lIns="91425" tIns="91425" rIns="91425" bIns="91425" anchor="b" anchorCtr="0"/>
          <a:lstStyle>
            <a:lvl1pPr lvl="0" algn="ctr">
              <a:spcBef>
                <a:spcPts val="0"/>
              </a:spcBef>
              <a:buClr>
                <a:schemeClr val="dk2"/>
              </a:buClr>
              <a:buSzPct val="100000"/>
              <a:defRPr sz="12000">
                <a:solidFill>
                  <a:schemeClr val="dk2"/>
                </a:solidFill>
              </a:defRPr>
            </a:lvl1pPr>
            <a:lvl2pPr lvl="1" algn="ctr">
              <a:spcBef>
                <a:spcPts val="0"/>
              </a:spcBef>
              <a:buClr>
                <a:schemeClr val="dk2"/>
              </a:buClr>
              <a:buSzPct val="100000"/>
              <a:defRPr sz="12000">
                <a:solidFill>
                  <a:schemeClr val="dk2"/>
                </a:solidFill>
              </a:defRPr>
            </a:lvl2pPr>
            <a:lvl3pPr lvl="2" algn="ctr">
              <a:spcBef>
                <a:spcPts val="0"/>
              </a:spcBef>
              <a:buClr>
                <a:schemeClr val="dk2"/>
              </a:buClr>
              <a:buSzPct val="100000"/>
              <a:defRPr sz="12000">
                <a:solidFill>
                  <a:schemeClr val="dk2"/>
                </a:solidFill>
              </a:defRPr>
            </a:lvl3pPr>
            <a:lvl4pPr lvl="3" algn="ctr">
              <a:spcBef>
                <a:spcPts val="0"/>
              </a:spcBef>
              <a:buClr>
                <a:schemeClr val="dk2"/>
              </a:buClr>
              <a:buSzPct val="100000"/>
              <a:defRPr sz="12000">
                <a:solidFill>
                  <a:schemeClr val="dk2"/>
                </a:solidFill>
              </a:defRPr>
            </a:lvl4pPr>
            <a:lvl5pPr lvl="4" algn="ctr">
              <a:spcBef>
                <a:spcPts val="0"/>
              </a:spcBef>
              <a:buClr>
                <a:schemeClr val="dk2"/>
              </a:buClr>
              <a:buSzPct val="100000"/>
              <a:defRPr sz="12000">
                <a:solidFill>
                  <a:schemeClr val="dk2"/>
                </a:solidFill>
              </a:defRPr>
            </a:lvl5pPr>
            <a:lvl6pPr lvl="5" algn="ctr">
              <a:spcBef>
                <a:spcPts val="0"/>
              </a:spcBef>
              <a:buClr>
                <a:schemeClr val="dk2"/>
              </a:buClr>
              <a:buSzPct val="100000"/>
              <a:defRPr sz="12000">
                <a:solidFill>
                  <a:schemeClr val="dk2"/>
                </a:solidFill>
              </a:defRPr>
            </a:lvl6pPr>
            <a:lvl7pPr lvl="6" algn="ctr">
              <a:spcBef>
                <a:spcPts val="0"/>
              </a:spcBef>
              <a:buClr>
                <a:schemeClr val="dk2"/>
              </a:buClr>
              <a:buSzPct val="100000"/>
              <a:defRPr sz="12000">
                <a:solidFill>
                  <a:schemeClr val="dk2"/>
                </a:solidFill>
              </a:defRPr>
            </a:lvl7pPr>
            <a:lvl8pPr lvl="7" algn="ctr">
              <a:spcBef>
                <a:spcPts val="0"/>
              </a:spcBef>
              <a:buClr>
                <a:schemeClr val="dk2"/>
              </a:buClr>
              <a:buSzPct val="100000"/>
              <a:defRPr sz="12000">
                <a:solidFill>
                  <a:schemeClr val="dk2"/>
                </a:solidFill>
              </a:defRPr>
            </a:lvl8pPr>
            <a:lvl9pPr lvl="8" algn="ctr">
              <a:spcBef>
                <a:spcPts val="0"/>
              </a:spcBef>
              <a:buClr>
                <a:schemeClr val="dk2"/>
              </a:buClr>
              <a:buSzPct val="100000"/>
              <a:defRPr sz="12000">
                <a:solidFill>
                  <a:schemeClr val="dk2"/>
                </a:solidFill>
              </a:defRPr>
            </a:lvl9pPr>
          </a:lstStyle>
          <a:p>
            <a:endParaRPr/>
          </a:p>
        </p:txBody>
      </p:sp>
      <p:sp>
        <p:nvSpPr>
          <p:cNvPr id="59" name="Shape 59"/>
          <p:cNvSpPr txBox="1">
            <a:spLocks noGrp="1"/>
          </p:cNvSpPr>
          <p:nvPr>
            <p:ph type="body" idx="1"/>
          </p:nvPr>
        </p:nvSpPr>
        <p:spPr>
          <a:xfrm>
            <a:off x="475500" y="3304625"/>
            <a:ext cx="82221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60" name="Shape 60"/>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l"/>
              <a:t>‹#›</a:t>
            </a:fld>
            <a:endParaRPr lang="e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Shape 62"/>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l"/>
              <a:t>‹#›</a:t>
            </a:fld>
            <a:endParaRPr lang="e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460950" y="2065350"/>
            <a:ext cx="8222100" cy="1012800"/>
          </a:xfrm>
          <a:prstGeom prst="rect">
            <a:avLst/>
          </a:prstGeom>
        </p:spPr>
        <p:txBody>
          <a:bodyPr lIns="91425" tIns="91425" rIns="91425" bIns="91425" anchor="ctr" anchorCtr="0"/>
          <a:lstStyle>
            <a:lvl1pPr lvl="0">
              <a:spcBef>
                <a:spcPts val="0"/>
              </a:spcBef>
              <a:buSzPct val="100000"/>
              <a:defRPr sz="4200"/>
            </a:lvl1pPr>
            <a:lvl2pPr lvl="1">
              <a:spcBef>
                <a:spcPts val="0"/>
              </a:spcBef>
              <a:buSzPct val="100000"/>
              <a:defRPr sz="4200"/>
            </a:lvl2pPr>
            <a:lvl3pPr lvl="2">
              <a:spcBef>
                <a:spcPts val="0"/>
              </a:spcBef>
              <a:buSzPct val="100000"/>
              <a:defRPr sz="4200"/>
            </a:lvl3pPr>
            <a:lvl4pPr lvl="3">
              <a:spcBef>
                <a:spcPts val="0"/>
              </a:spcBef>
              <a:buSzPct val="100000"/>
              <a:defRPr sz="4200"/>
            </a:lvl4pPr>
            <a:lvl5pPr lvl="4">
              <a:spcBef>
                <a:spcPts val="0"/>
              </a:spcBef>
              <a:buSzPct val="100000"/>
              <a:defRPr sz="4200"/>
            </a:lvl5pPr>
            <a:lvl6pPr lvl="5">
              <a:spcBef>
                <a:spcPts val="0"/>
              </a:spcBef>
              <a:buSzPct val="100000"/>
              <a:defRPr sz="4200"/>
            </a:lvl6pPr>
            <a:lvl7pPr lvl="6">
              <a:spcBef>
                <a:spcPts val="0"/>
              </a:spcBef>
              <a:buSzPct val="100000"/>
              <a:defRPr sz="4200"/>
            </a:lvl7pPr>
            <a:lvl8pPr lvl="7">
              <a:spcBef>
                <a:spcPts val="0"/>
              </a:spcBef>
              <a:buSzPct val="100000"/>
              <a:defRPr sz="4200"/>
            </a:lvl8pPr>
            <a:lvl9pPr lvl="8">
              <a:spcBef>
                <a:spcPts val="0"/>
              </a:spcBef>
              <a:buSzPct val="100000"/>
              <a:defRPr sz="4200"/>
            </a:lvl9pPr>
          </a:lstStyle>
          <a:p>
            <a:endParaRPr/>
          </a:p>
        </p:txBody>
      </p:sp>
      <p:sp>
        <p:nvSpPr>
          <p:cNvPr id="17" name="Shape 17"/>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l">
                <a:solidFill>
                  <a:schemeClr val="lt1"/>
                </a:solidFill>
              </a:rPr>
              <a:t>‹#›</a:t>
            </a:fld>
            <a:endParaRPr lang="el">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19" name="Shape 19"/>
          <p:cNvSpPr/>
          <p:nvPr/>
        </p:nvSpPr>
        <p:spPr>
          <a:xfrm rot="10800000" flipH="1">
            <a:off x="0" y="1686000"/>
            <a:ext cx="9144000" cy="34575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20" name="Shape 20"/>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21" name="Shape 21"/>
          <p:cNvSpPr txBox="1">
            <a:spLocks noGrp="1"/>
          </p:cNvSpPr>
          <p:nvPr>
            <p:ph type="title"/>
          </p:nvPr>
        </p:nvSpPr>
        <p:spPr>
          <a:xfrm>
            <a:off x="471900" y="738725"/>
            <a:ext cx="8222100" cy="7677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471900" y="1919075"/>
            <a:ext cx="8222100" cy="2710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l"/>
              <a:t>‹#›</a:t>
            </a:fld>
            <a:endParaRPr lang="e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sp>
        <p:nvSpPr>
          <p:cNvPr id="25" name="Shape 25"/>
          <p:cNvSpPr/>
          <p:nvPr/>
        </p:nvSpPr>
        <p:spPr>
          <a:xfrm rot="10800000" flipH="1">
            <a:off x="0" y="1686000"/>
            <a:ext cx="9144000" cy="34575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26" name="Shape 26"/>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27" name="Shape 27"/>
          <p:cNvSpPr txBox="1">
            <a:spLocks noGrp="1"/>
          </p:cNvSpPr>
          <p:nvPr>
            <p:ph type="title"/>
          </p:nvPr>
        </p:nvSpPr>
        <p:spPr>
          <a:xfrm>
            <a:off x="471900" y="738725"/>
            <a:ext cx="8222100" cy="7677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471900" y="1919075"/>
            <a:ext cx="3999900" cy="2710199"/>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9" name="Shape 29"/>
          <p:cNvSpPr txBox="1">
            <a:spLocks noGrp="1"/>
          </p:cNvSpPr>
          <p:nvPr>
            <p:ph type="body" idx="2"/>
          </p:nvPr>
        </p:nvSpPr>
        <p:spPr>
          <a:xfrm>
            <a:off x="4694250" y="1919075"/>
            <a:ext cx="3999900" cy="2710199"/>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0" name="Shape 30"/>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l"/>
              <a:t>‹#›</a:t>
            </a:fld>
            <a:endParaRPr lang="e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1"/>
        <p:cNvGrpSpPr/>
        <p:nvPr/>
      </p:nvGrpSpPr>
      <p:grpSpPr>
        <a:xfrm>
          <a:off x="0" y="0"/>
          <a:ext cx="0" cy="0"/>
          <a:chOff x="0" y="0"/>
          <a:chExt cx="0" cy="0"/>
        </a:xfrm>
      </p:grpSpPr>
      <p:sp>
        <p:nvSpPr>
          <p:cNvPr id="32" name="Shape 32"/>
          <p:cNvSpPr/>
          <p:nvPr/>
        </p:nvSpPr>
        <p:spPr>
          <a:xfrm rot="10800000" flipH="1">
            <a:off x="0" y="656400"/>
            <a:ext cx="9144000" cy="44871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33" name="Shape 33"/>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34" name="Shape 34"/>
          <p:cNvSpPr txBox="1">
            <a:spLocks noGrp="1"/>
          </p:cNvSpPr>
          <p:nvPr>
            <p:ph type="title"/>
          </p:nvPr>
        </p:nvSpPr>
        <p:spPr>
          <a:xfrm>
            <a:off x="98250" y="16350"/>
            <a:ext cx="8826600" cy="602700"/>
          </a:xfrm>
          <a:prstGeom prst="rect">
            <a:avLst/>
          </a:prstGeom>
        </p:spPr>
        <p:txBody>
          <a:bodyPr lIns="91425" tIns="91425" rIns="91425" bIns="91425" anchor="ctr" anchorCtr="0"/>
          <a:lstStyle>
            <a:lvl1pPr lvl="0">
              <a:spcBef>
                <a:spcPts val="0"/>
              </a:spcBef>
              <a:buSzPct val="100000"/>
              <a:defRPr sz="1800"/>
            </a:lvl1pPr>
            <a:lvl2pPr lvl="1">
              <a:spcBef>
                <a:spcPts val="0"/>
              </a:spcBef>
              <a:buSzPct val="100000"/>
              <a:defRPr sz="1800"/>
            </a:lvl2pPr>
            <a:lvl3pPr lvl="2">
              <a:spcBef>
                <a:spcPts val="0"/>
              </a:spcBef>
              <a:buSzPct val="100000"/>
              <a:defRPr sz="1800"/>
            </a:lvl3pPr>
            <a:lvl4pPr lvl="3">
              <a:spcBef>
                <a:spcPts val="0"/>
              </a:spcBef>
              <a:buSzPct val="100000"/>
              <a:defRPr sz="1800"/>
            </a:lvl4pPr>
            <a:lvl5pPr lvl="4">
              <a:spcBef>
                <a:spcPts val="0"/>
              </a:spcBef>
              <a:buSzPct val="100000"/>
              <a:defRPr sz="1800"/>
            </a:lvl5pPr>
            <a:lvl6pPr lvl="5">
              <a:spcBef>
                <a:spcPts val="0"/>
              </a:spcBef>
              <a:buSzPct val="100000"/>
              <a:defRPr sz="1800"/>
            </a:lvl6pPr>
            <a:lvl7pPr lvl="6">
              <a:spcBef>
                <a:spcPts val="0"/>
              </a:spcBef>
              <a:buSzPct val="100000"/>
              <a:defRPr sz="1800"/>
            </a:lvl7pPr>
            <a:lvl8pPr lvl="7">
              <a:spcBef>
                <a:spcPts val="0"/>
              </a:spcBef>
              <a:buSzPct val="100000"/>
              <a:defRPr sz="1800"/>
            </a:lvl8pPr>
            <a:lvl9pPr lvl="8">
              <a:spcBef>
                <a:spcPts val="0"/>
              </a:spcBef>
              <a:buSzPct val="100000"/>
              <a:defRPr sz="1800"/>
            </a:lvl9pPr>
          </a:lstStyle>
          <a:p>
            <a:endParaRPr/>
          </a:p>
        </p:txBody>
      </p:sp>
      <p:sp>
        <p:nvSpPr>
          <p:cNvPr id="35" name="Shape 35"/>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l"/>
              <a:t>‹#›</a:t>
            </a:fld>
            <a:endParaRPr lang="e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6"/>
        <p:cNvGrpSpPr/>
        <p:nvPr/>
      </p:nvGrpSpPr>
      <p:grpSpPr>
        <a:xfrm>
          <a:off x="0" y="0"/>
          <a:ext cx="0" cy="0"/>
          <a:chOff x="0" y="0"/>
          <a:chExt cx="0" cy="0"/>
        </a:xfrm>
      </p:grpSpPr>
      <p:sp>
        <p:nvSpPr>
          <p:cNvPr id="37" name="Shape 37"/>
          <p:cNvSpPr txBox="1"/>
          <p:nvPr/>
        </p:nvSpPr>
        <p:spPr>
          <a:xfrm rot="10800000" flipH="1">
            <a:off x="3276600" y="25"/>
            <a:ext cx="5867400" cy="51435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38" name="Shape 38"/>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39" name="Shape 39"/>
          <p:cNvSpPr txBox="1">
            <a:spLocks noGrp="1"/>
          </p:cNvSpPr>
          <p:nvPr>
            <p:ph type="title"/>
          </p:nvPr>
        </p:nvSpPr>
        <p:spPr>
          <a:xfrm>
            <a:off x="226077" y="357800"/>
            <a:ext cx="2808000" cy="9534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40" name="Shape 40"/>
          <p:cNvSpPr txBox="1">
            <a:spLocks noGrp="1"/>
          </p:cNvSpPr>
          <p:nvPr>
            <p:ph type="body" idx="1"/>
          </p:nvPr>
        </p:nvSpPr>
        <p:spPr>
          <a:xfrm>
            <a:off x="226075" y="1465800"/>
            <a:ext cx="2808000" cy="3163500"/>
          </a:xfrm>
          <a:prstGeom prst="rect">
            <a:avLst/>
          </a:prstGeom>
        </p:spPr>
        <p:txBody>
          <a:bodyPr lIns="91425" tIns="91425" rIns="91425" bIns="91425" anchor="t" anchorCtr="0"/>
          <a:lstStyle>
            <a:lvl1pPr lvl="0">
              <a:spcBef>
                <a:spcPts val="0"/>
              </a:spcBef>
              <a:buClr>
                <a:schemeClr val="lt1"/>
              </a:buClr>
              <a:buSzPct val="100000"/>
              <a:defRPr sz="1200">
                <a:solidFill>
                  <a:schemeClr val="lt1"/>
                </a:solidFill>
              </a:defRPr>
            </a:lvl1pPr>
            <a:lvl2pPr lvl="1">
              <a:spcBef>
                <a:spcPts val="0"/>
              </a:spcBef>
              <a:buClr>
                <a:schemeClr val="lt1"/>
              </a:buClr>
              <a:buSzPct val="100000"/>
              <a:defRPr sz="1200">
                <a:solidFill>
                  <a:schemeClr val="lt1"/>
                </a:solidFill>
              </a:defRPr>
            </a:lvl2pPr>
            <a:lvl3pPr lvl="2">
              <a:spcBef>
                <a:spcPts val="0"/>
              </a:spcBef>
              <a:buClr>
                <a:schemeClr val="lt1"/>
              </a:buClr>
              <a:buSzPct val="100000"/>
              <a:defRPr sz="1200">
                <a:solidFill>
                  <a:schemeClr val="lt1"/>
                </a:solidFill>
              </a:defRPr>
            </a:lvl3pPr>
            <a:lvl4pPr lvl="3">
              <a:spcBef>
                <a:spcPts val="0"/>
              </a:spcBef>
              <a:buClr>
                <a:schemeClr val="lt1"/>
              </a:buClr>
              <a:buSzPct val="100000"/>
              <a:defRPr sz="1200">
                <a:solidFill>
                  <a:schemeClr val="lt1"/>
                </a:solidFill>
              </a:defRPr>
            </a:lvl4pPr>
            <a:lvl5pPr lvl="4">
              <a:spcBef>
                <a:spcPts val="0"/>
              </a:spcBef>
              <a:buClr>
                <a:schemeClr val="lt1"/>
              </a:buClr>
              <a:buSzPct val="100000"/>
              <a:defRPr sz="1200">
                <a:solidFill>
                  <a:schemeClr val="lt1"/>
                </a:solidFill>
              </a:defRPr>
            </a:lvl5pPr>
            <a:lvl6pPr lvl="5">
              <a:spcBef>
                <a:spcPts val="0"/>
              </a:spcBef>
              <a:buClr>
                <a:schemeClr val="lt1"/>
              </a:buClr>
              <a:buSzPct val="100000"/>
              <a:defRPr sz="1200">
                <a:solidFill>
                  <a:schemeClr val="lt1"/>
                </a:solidFill>
              </a:defRPr>
            </a:lvl6pPr>
            <a:lvl7pPr lvl="6">
              <a:spcBef>
                <a:spcPts val="0"/>
              </a:spcBef>
              <a:buClr>
                <a:schemeClr val="lt1"/>
              </a:buClr>
              <a:buSzPct val="100000"/>
              <a:defRPr sz="1200">
                <a:solidFill>
                  <a:schemeClr val="lt1"/>
                </a:solidFill>
              </a:defRPr>
            </a:lvl7pPr>
            <a:lvl8pPr lvl="7">
              <a:spcBef>
                <a:spcPts val="0"/>
              </a:spcBef>
              <a:buClr>
                <a:schemeClr val="lt1"/>
              </a:buClr>
              <a:buSzPct val="100000"/>
              <a:defRPr sz="1200">
                <a:solidFill>
                  <a:schemeClr val="lt1"/>
                </a:solidFill>
              </a:defRPr>
            </a:lvl8pPr>
            <a:lvl9pPr lvl="8">
              <a:spcBef>
                <a:spcPts val="0"/>
              </a:spcBef>
              <a:buClr>
                <a:schemeClr val="lt1"/>
              </a:buClr>
              <a:buSzPct val="100000"/>
              <a:defRPr sz="1200">
                <a:solidFill>
                  <a:schemeClr val="lt1"/>
                </a:solidFill>
              </a:defRPr>
            </a:lvl9pPr>
          </a:lstStyle>
          <a:p>
            <a:endParaRPr/>
          </a:p>
        </p:txBody>
      </p:sp>
      <p:sp>
        <p:nvSpPr>
          <p:cNvPr id="41" name="Shape 41"/>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l"/>
              <a:t>‹#›</a:t>
            </a:fld>
            <a:endParaRPr lang="e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90250" y="488250"/>
            <a:ext cx="6227100" cy="4090800"/>
          </a:xfrm>
          <a:prstGeom prst="rect">
            <a:avLst/>
          </a:prstGeom>
        </p:spPr>
        <p:txBody>
          <a:bodyPr lIns="91425" tIns="91425" rIns="91425" bIns="91425" anchor="ctr" anchorCtr="0"/>
          <a:lstStyle>
            <a:lvl1pPr lvl="0">
              <a:spcBef>
                <a:spcPts val="0"/>
              </a:spcBef>
              <a:buSzPct val="100000"/>
              <a:defRPr sz="6000"/>
            </a:lvl1pPr>
            <a:lvl2pPr lvl="1">
              <a:spcBef>
                <a:spcPts val="0"/>
              </a:spcBef>
              <a:buSzPct val="100000"/>
              <a:defRPr sz="6000"/>
            </a:lvl2pPr>
            <a:lvl3pPr lvl="2">
              <a:spcBef>
                <a:spcPts val="0"/>
              </a:spcBef>
              <a:buSzPct val="100000"/>
              <a:defRPr sz="6000"/>
            </a:lvl3pPr>
            <a:lvl4pPr lvl="3">
              <a:spcBef>
                <a:spcPts val="0"/>
              </a:spcBef>
              <a:buSzPct val="100000"/>
              <a:defRPr sz="6000"/>
            </a:lvl4pPr>
            <a:lvl5pPr lvl="4">
              <a:spcBef>
                <a:spcPts val="0"/>
              </a:spcBef>
              <a:buSzPct val="100000"/>
              <a:defRPr sz="6000"/>
            </a:lvl5pPr>
            <a:lvl6pPr lvl="5">
              <a:spcBef>
                <a:spcPts val="0"/>
              </a:spcBef>
              <a:buSzPct val="100000"/>
              <a:defRPr sz="6000"/>
            </a:lvl6pPr>
            <a:lvl7pPr lvl="6">
              <a:spcBef>
                <a:spcPts val="0"/>
              </a:spcBef>
              <a:buSzPct val="100000"/>
              <a:defRPr sz="6000"/>
            </a:lvl7pPr>
            <a:lvl8pPr lvl="7">
              <a:spcBef>
                <a:spcPts val="0"/>
              </a:spcBef>
              <a:buSzPct val="100000"/>
              <a:defRPr sz="6000"/>
            </a:lvl8pPr>
            <a:lvl9pPr lvl="8">
              <a:spcBef>
                <a:spcPts val="0"/>
              </a:spcBef>
              <a:buSzPct val="100000"/>
              <a:defRPr sz="6000"/>
            </a:lvl9pPr>
          </a:lstStyle>
          <a:p>
            <a:endParaRPr/>
          </a:p>
        </p:txBody>
      </p:sp>
      <p:sp>
        <p:nvSpPr>
          <p:cNvPr id="44" name="Shape 44"/>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l">
                <a:solidFill>
                  <a:schemeClr val="lt1"/>
                </a:solidFill>
              </a:rPr>
              <a:t>‹#›</a:t>
            </a:fld>
            <a:endParaRPr lang="el">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5"/>
        <p:cNvGrpSpPr/>
        <p:nvPr/>
      </p:nvGrpSpPr>
      <p:grpSpPr>
        <a:xfrm>
          <a:off x="0" y="0"/>
          <a:ext cx="0" cy="0"/>
          <a:chOff x="0" y="0"/>
          <a:chExt cx="0" cy="0"/>
        </a:xfrm>
      </p:grpSpPr>
      <p:sp>
        <p:nvSpPr>
          <p:cNvPr id="46" name="Shape 46"/>
          <p:cNvSpPr/>
          <p:nvPr/>
        </p:nvSpPr>
        <p:spPr>
          <a:xfrm flipH="1">
            <a:off x="0" y="0"/>
            <a:ext cx="4572000" cy="51435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47" name="Shape 47"/>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48" name="Shape 48"/>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Clr>
                <a:schemeClr val="dk2"/>
              </a:buClr>
              <a:buSzPct val="100000"/>
              <a:defRPr sz="4200">
                <a:solidFill>
                  <a:schemeClr val="dk2"/>
                </a:solidFill>
              </a:defRPr>
            </a:lvl1pPr>
            <a:lvl2pPr lvl="1" algn="ctr">
              <a:spcBef>
                <a:spcPts val="0"/>
              </a:spcBef>
              <a:buClr>
                <a:schemeClr val="dk2"/>
              </a:buClr>
              <a:buSzPct val="100000"/>
              <a:defRPr sz="4200">
                <a:solidFill>
                  <a:schemeClr val="dk2"/>
                </a:solidFill>
              </a:defRPr>
            </a:lvl2pPr>
            <a:lvl3pPr lvl="2" algn="ctr">
              <a:spcBef>
                <a:spcPts val="0"/>
              </a:spcBef>
              <a:buClr>
                <a:schemeClr val="dk2"/>
              </a:buClr>
              <a:buSzPct val="100000"/>
              <a:defRPr sz="4200">
                <a:solidFill>
                  <a:schemeClr val="dk2"/>
                </a:solidFill>
              </a:defRPr>
            </a:lvl3pPr>
            <a:lvl4pPr lvl="3" algn="ctr">
              <a:spcBef>
                <a:spcPts val="0"/>
              </a:spcBef>
              <a:buClr>
                <a:schemeClr val="dk2"/>
              </a:buClr>
              <a:buSzPct val="100000"/>
              <a:defRPr sz="4200">
                <a:solidFill>
                  <a:schemeClr val="dk2"/>
                </a:solidFill>
              </a:defRPr>
            </a:lvl4pPr>
            <a:lvl5pPr lvl="4" algn="ctr">
              <a:spcBef>
                <a:spcPts val="0"/>
              </a:spcBef>
              <a:buClr>
                <a:schemeClr val="dk2"/>
              </a:buClr>
              <a:buSzPct val="100000"/>
              <a:defRPr sz="4200">
                <a:solidFill>
                  <a:schemeClr val="dk2"/>
                </a:solidFill>
              </a:defRPr>
            </a:lvl5pPr>
            <a:lvl6pPr lvl="5" algn="ctr">
              <a:spcBef>
                <a:spcPts val="0"/>
              </a:spcBef>
              <a:buClr>
                <a:schemeClr val="dk2"/>
              </a:buClr>
              <a:buSzPct val="100000"/>
              <a:defRPr sz="4200">
                <a:solidFill>
                  <a:schemeClr val="dk2"/>
                </a:solidFill>
              </a:defRPr>
            </a:lvl6pPr>
            <a:lvl7pPr lvl="6" algn="ctr">
              <a:spcBef>
                <a:spcPts val="0"/>
              </a:spcBef>
              <a:buClr>
                <a:schemeClr val="dk2"/>
              </a:buClr>
              <a:buSzPct val="100000"/>
              <a:defRPr sz="4200">
                <a:solidFill>
                  <a:schemeClr val="dk2"/>
                </a:solidFill>
              </a:defRPr>
            </a:lvl7pPr>
            <a:lvl8pPr lvl="7" algn="ctr">
              <a:spcBef>
                <a:spcPts val="0"/>
              </a:spcBef>
              <a:buClr>
                <a:schemeClr val="dk2"/>
              </a:buClr>
              <a:buSzPct val="100000"/>
              <a:defRPr sz="4200">
                <a:solidFill>
                  <a:schemeClr val="dk2"/>
                </a:solidFill>
              </a:defRPr>
            </a:lvl8pPr>
            <a:lvl9pPr lvl="8" algn="ctr">
              <a:spcBef>
                <a:spcPts val="0"/>
              </a:spcBef>
              <a:buClr>
                <a:schemeClr val="dk2"/>
              </a:buClr>
              <a:buSzPct val="100000"/>
              <a:defRPr sz="4200">
                <a:solidFill>
                  <a:schemeClr val="dk2"/>
                </a:solidFill>
              </a:defRPr>
            </a:lvl9pPr>
          </a:lstStyle>
          <a:p>
            <a:endParaRPr/>
          </a:p>
        </p:txBody>
      </p:sp>
      <p:sp>
        <p:nvSpPr>
          <p:cNvPr id="49" name="Shape 49"/>
          <p:cNvSpPr txBox="1">
            <a:spLocks noGrp="1"/>
          </p:cNvSpPr>
          <p:nvPr>
            <p:ph type="subTitle" idx="1"/>
          </p:nvPr>
        </p:nvSpPr>
        <p:spPr>
          <a:xfrm>
            <a:off x="265500" y="2779466"/>
            <a:ext cx="4045200" cy="1235099"/>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50" name="Shape 50"/>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51" name="Shape 51"/>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l">
                <a:solidFill>
                  <a:schemeClr val="lt1"/>
                </a:solidFill>
              </a:rPr>
              <a:t>‹#›</a:t>
            </a:fld>
            <a:endParaRPr lang="el">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52"/>
        <p:cNvGrpSpPr/>
        <p:nvPr/>
      </p:nvGrpSpPr>
      <p:grpSpPr>
        <a:xfrm>
          <a:off x="0" y="0"/>
          <a:ext cx="0" cy="0"/>
          <a:chOff x="0" y="0"/>
          <a:chExt cx="0" cy="0"/>
        </a:xfrm>
      </p:grpSpPr>
      <p:sp>
        <p:nvSpPr>
          <p:cNvPr id="53" name="Shape 53"/>
          <p:cNvSpPr txBox="1"/>
          <p:nvPr/>
        </p:nvSpPr>
        <p:spPr>
          <a:xfrm rot="10800000" flipH="1">
            <a:off x="0" y="0"/>
            <a:ext cx="9144000" cy="46959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54" name="Shape 54"/>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55" name="Shape 55"/>
          <p:cNvSpPr txBox="1">
            <a:spLocks noGrp="1"/>
          </p:cNvSpPr>
          <p:nvPr>
            <p:ph type="body" idx="1"/>
          </p:nvPr>
        </p:nvSpPr>
        <p:spPr>
          <a:xfrm>
            <a:off x="57150" y="4696825"/>
            <a:ext cx="8382000" cy="446700"/>
          </a:xfrm>
          <a:prstGeom prst="rect">
            <a:avLst/>
          </a:prstGeom>
        </p:spPr>
        <p:txBody>
          <a:bodyPr lIns="91425" tIns="91425" rIns="91425" bIns="91425" anchor="ctr" anchorCtr="0"/>
          <a:lstStyle>
            <a:lvl1pPr lvl="0">
              <a:lnSpc>
                <a:spcPct val="100000"/>
              </a:lnSpc>
              <a:spcBef>
                <a:spcPts val="0"/>
              </a:spcBef>
              <a:spcAft>
                <a:spcPts val="0"/>
              </a:spcAft>
              <a:buClr>
                <a:schemeClr val="lt1"/>
              </a:buClr>
              <a:buSzPct val="100000"/>
              <a:buNone/>
              <a:defRPr sz="1200">
                <a:solidFill>
                  <a:schemeClr val="lt1"/>
                </a:solidFill>
              </a:defRPr>
            </a:lvl1pPr>
          </a:lstStyle>
          <a:p>
            <a:endParaRPr/>
          </a:p>
        </p:txBody>
      </p:sp>
      <p:sp>
        <p:nvSpPr>
          <p:cNvPr id="56" name="Shape 56"/>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l">
                <a:solidFill>
                  <a:schemeClr val="lt1"/>
                </a:solidFill>
              </a:rPr>
              <a:t>‹#›</a:t>
            </a:fld>
            <a:endParaRPr lang="el">
              <a:solidFill>
                <a:schemeClr val="lt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71900" y="738725"/>
            <a:ext cx="8222100" cy="767700"/>
          </a:xfrm>
          <a:prstGeom prst="rect">
            <a:avLst/>
          </a:prstGeom>
          <a:noFill/>
          <a:ln>
            <a:noFill/>
          </a:ln>
        </p:spPr>
        <p:txBody>
          <a:bodyPr lIns="91425" tIns="91425" rIns="91425" bIns="91425" anchor="b" anchorCtr="0"/>
          <a:lstStyle>
            <a:lvl1pPr lvl="0">
              <a:spcBef>
                <a:spcPts val="0"/>
              </a:spcBef>
              <a:buClr>
                <a:schemeClr val="lt1"/>
              </a:buClr>
              <a:buSzPct val="100000"/>
              <a:buFont typeface="Roboto"/>
              <a:buNone/>
              <a:defRPr sz="3200">
                <a:solidFill>
                  <a:schemeClr val="lt1"/>
                </a:solidFill>
                <a:latin typeface="Roboto"/>
                <a:ea typeface="Roboto"/>
                <a:cs typeface="Roboto"/>
                <a:sym typeface="Roboto"/>
              </a:defRPr>
            </a:lvl1pPr>
            <a:lvl2pPr lvl="1">
              <a:spcBef>
                <a:spcPts val="0"/>
              </a:spcBef>
              <a:buClr>
                <a:schemeClr val="lt1"/>
              </a:buClr>
              <a:buSzPct val="100000"/>
              <a:buFont typeface="Roboto"/>
              <a:buNone/>
              <a:defRPr sz="3200">
                <a:solidFill>
                  <a:schemeClr val="lt1"/>
                </a:solidFill>
                <a:latin typeface="Roboto"/>
                <a:ea typeface="Roboto"/>
                <a:cs typeface="Roboto"/>
                <a:sym typeface="Roboto"/>
              </a:defRPr>
            </a:lvl2pPr>
            <a:lvl3pPr lvl="2">
              <a:spcBef>
                <a:spcPts val="0"/>
              </a:spcBef>
              <a:buClr>
                <a:schemeClr val="lt1"/>
              </a:buClr>
              <a:buSzPct val="100000"/>
              <a:buFont typeface="Roboto"/>
              <a:buNone/>
              <a:defRPr sz="3200">
                <a:solidFill>
                  <a:schemeClr val="lt1"/>
                </a:solidFill>
                <a:latin typeface="Roboto"/>
                <a:ea typeface="Roboto"/>
                <a:cs typeface="Roboto"/>
                <a:sym typeface="Roboto"/>
              </a:defRPr>
            </a:lvl3pPr>
            <a:lvl4pPr lvl="3">
              <a:spcBef>
                <a:spcPts val="0"/>
              </a:spcBef>
              <a:buClr>
                <a:schemeClr val="lt1"/>
              </a:buClr>
              <a:buSzPct val="100000"/>
              <a:buFont typeface="Roboto"/>
              <a:buNone/>
              <a:defRPr sz="3200">
                <a:solidFill>
                  <a:schemeClr val="lt1"/>
                </a:solidFill>
                <a:latin typeface="Roboto"/>
                <a:ea typeface="Roboto"/>
                <a:cs typeface="Roboto"/>
                <a:sym typeface="Roboto"/>
              </a:defRPr>
            </a:lvl4pPr>
            <a:lvl5pPr lvl="4">
              <a:spcBef>
                <a:spcPts val="0"/>
              </a:spcBef>
              <a:buClr>
                <a:schemeClr val="lt1"/>
              </a:buClr>
              <a:buSzPct val="100000"/>
              <a:buFont typeface="Roboto"/>
              <a:buNone/>
              <a:defRPr sz="3200">
                <a:solidFill>
                  <a:schemeClr val="lt1"/>
                </a:solidFill>
                <a:latin typeface="Roboto"/>
                <a:ea typeface="Roboto"/>
                <a:cs typeface="Roboto"/>
                <a:sym typeface="Roboto"/>
              </a:defRPr>
            </a:lvl5pPr>
            <a:lvl6pPr lvl="5">
              <a:spcBef>
                <a:spcPts val="0"/>
              </a:spcBef>
              <a:buClr>
                <a:schemeClr val="lt1"/>
              </a:buClr>
              <a:buSzPct val="100000"/>
              <a:buFont typeface="Roboto"/>
              <a:buNone/>
              <a:defRPr sz="3200">
                <a:solidFill>
                  <a:schemeClr val="lt1"/>
                </a:solidFill>
                <a:latin typeface="Roboto"/>
                <a:ea typeface="Roboto"/>
                <a:cs typeface="Roboto"/>
                <a:sym typeface="Roboto"/>
              </a:defRPr>
            </a:lvl6pPr>
            <a:lvl7pPr lvl="6">
              <a:spcBef>
                <a:spcPts val="0"/>
              </a:spcBef>
              <a:buClr>
                <a:schemeClr val="lt1"/>
              </a:buClr>
              <a:buSzPct val="100000"/>
              <a:buFont typeface="Roboto"/>
              <a:buNone/>
              <a:defRPr sz="3200">
                <a:solidFill>
                  <a:schemeClr val="lt1"/>
                </a:solidFill>
                <a:latin typeface="Roboto"/>
                <a:ea typeface="Roboto"/>
                <a:cs typeface="Roboto"/>
                <a:sym typeface="Roboto"/>
              </a:defRPr>
            </a:lvl7pPr>
            <a:lvl8pPr lvl="7">
              <a:spcBef>
                <a:spcPts val="0"/>
              </a:spcBef>
              <a:buClr>
                <a:schemeClr val="lt1"/>
              </a:buClr>
              <a:buSzPct val="100000"/>
              <a:buFont typeface="Roboto"/>
              <a:buNone/>
              <a:defRPr sz="3200">
                <a:solidFill>
                  <a:schemeClr val="lt1"/>
                </a:solidFill>
                <a:latin typeface="Roboto"/>
                <a:ea typeface="Roboto"/>
                <a:cs typeface="Roboto"/>
                <a:sym typeface="Roboto"/>
              </a:defRPr>
            </a:lvl8pPr>
            <a:lvl9pPr lvl="8">
              <a:spcBef>
                <a:spcPts val="0"/>
              </a:spcBef>
              <a:buClr>
                <a:schemeClr val="lt1"/>
              </a:buClr>
              <a:buSzPct val="100000"/>
              <a:buFont typeface="Roboto"/>
              <a:buNone/>
              <a:defRPr sz="3200">
                <a:solidFill>
                  <a:schemeClr val="lt1"/>
                </a:solidFill>
                <a:latin typeface="Roboto"/>
                <a:ea typeface="Roboto"/>
                <a:cs typeface="Roboto"/>
                <a:sym typeface="Roboto"/>
              </a:defRPr>
            </a:lvl9pPr>
          </a:lstStyle>
          <a:p>
            <a:endParaRPr/>
          </a:p>
        </p:txBody>
      </p:sp>
      <p:sp>
        <p:nvSpPr>
          <p:cNvPr id="7" name="Shape 7"/>
          <p:cNvSpPr txBox="1">
            <a:spLocks noGrp="1"/>
          </p:cNvSpPr>
          <p:nvPr>
            <p:ph type="body" idx="1"/>
          </p:nvPr>
        </p:nvSpPr>
        <p:spPr>
          <a:xfrm>
            <a:off x="471900" y="1919075"/>
            <a:ext cx="8222100" cy="27102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lt2"/>
              </a:buClr>
              <a:buSzPct val="100000"/>
              <a:buFont typeface="Roboto"/>
              <a:defRPr sz="1800">
                <a:solidFill>
                  <a:schemeClr val="lt2"/>
                </a:solidFill>
                <a:latin typeface="Roboto"/>
                <a:ea typeface="Roboto"/>
                <a:cs typeface="Roboto"/>
                <a:sym typeface="Roboto"/>
              </a:defRPr>
            </a:lvl1pPr>
            <a:lvl2pPr lvl="1">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2pPr>
            <a:lvl3pPr lvl="2">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3pPr>
            <a:lvl4pPr lvl="3">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4pPr>
            <a:lvl5pPr lvl="4">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5pPr>
            <a:lvl6pPr lvl="5">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6pPr>
            <a:lvl7pPr lvl="6">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7pPr>
            <a:lvl8pPr lvl="7">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8pPr>
            <a:lvl9pPr lvl="8">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523541" y="4695623"/>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l" sz="1000">
                <a:solidFill>
                  <a:schemeClr val="lt2"/>
                </a:solidFill>
                <a:latin typeface="Roboto"/>
                <a:ea typeface="Roboto"/>
                <a:cs typeface="Roboto"/>
                <a:sym typeface="Roboto"/>
              </a:rPr>
              <a:t>‹#›</a:t>
            </a:fld>
            <a:endParaRPr lang="el" sz="1000">
              <a:solidFill>
                <a:schemeClr val="lt2"/>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ctrTitle"/>
          </p:nvPr>
        </p:nvSpPr>
        <p:spPr>
          <a:xfrm>
            <a:off x="390525" y="1819275"/>
            <a:ext cx="8222100" cy="933600"/>
          </a:xfrm>
          <a:prstGeom prst="rect">
            <a:avLst/>
          </a:prstGeom>
        </p:spPr>
        <p:txBody>
          <a:bodyPr lIns="91425" tIns="91425" rIns="91425" bIns="91425" anchor="b" anchorCtr="0">
            <a:noAutofit/>
          </a:bodyPr>
          <a:lstStyle/>
          <a:p>
            <a:pPr lvl="0">
              <a:spcBef>
                <a:spcPts val="0"/>
              </a:spcBef>
              <a:buNone/>
            </a:pPr>
            <a:r>
              <a:rPr lang="el" dirty="0"/>
              <a:t> Αρχαίο </a:t>
            </a:r>
            <a:r>
              <a:rPr lang="el" dirty="0" smtClean="0"/>
              <a:t>θέατρο</a:t>
            </a:r>
            <a:r>
              <a:rPr lang="en-US" dirty="0" smtClean="0"/>
              <a:t> – </a:t>
            </a:r>
            <a:r>
              <a:rPr lang="el-GR" dirty="0" smtClean="0"/>
              <a:t>Αρχαίο Ωδείο Πάφου</a:t>
            </a:r>
            <a:endParaRPr lang="el" dirty="0"/>
          </a:p>
        </p:txBody>
      </p:sp>
      <p:sp>
        <p:nvSpPr>
          <p:cNvPr id="68" name="Shape 68"/>
          <p:cNvSpPr txBox="1">
            <a:spLocks noGrp="1"/>
          </p:cNvSpPr>
          <p:nvPr>
            <p:ph type="subTitle" idx="1"/>
          </p:nvPr>
        </p:nvSpPr>
        <p:spPr>
          <a:xfrm>
            <a:off x="390525" y="2789130"/>
            <a:ext cx="8222100" cy="432900"/>
          </a:xfrm>
          <a:prstGeom prst="rect">
            <a:avLst/>
          </a:prstGeom>
        </p:spPr>
        <p:txBody>
          <a:bodyPr lIns="91425" tIns="91425" rIns="91425" bIns="91425" anchor="t" anchorCtr="0">
            <a:noAutofit/>
          </a:bodyPr>
          <a:lstStyle/>
          <a:p>
            <a:pPr lvl="0">
              <a:spcBef>
                <a:spcPts val="0"/>
              </a:spcBef>
              <a:buNone/>
            </a:pPr>
            <a:r>
              <a:rPr lang="el"/>
              <a:t>Παναγιώτης και Δημήτρης</a:t>
            </a:r>
          </a:p>
          <a:p>
            <a:pPr lvl="0">
              <a:spcBef>
                <a:spcPts val="0"/>
              </a:spcBef>
              <a:buNone/>
            </a:pPr>
            <a:r>
              <a:rPr lang="el"/>
              <a:t>Ε’ τάξη</a:t>
            </a:r>
          </a:p>
          <a:p>
            <a:pPr lvl="0">
              <a:spcBef>
                <a:spcPts val="0"/>
              </a:spcBef>
              <a:buNone/>
            </a:pPr>
            <a:r>
              <a:rPr lang="el"/>
              <a:t>Μάθημα Πληροφορικής</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a:spcBef>
                <a:spcPts val="0"/>
              </a:spcBef>
              <a:buNone/>
            </a:pPr>
            <a:r>
              <a:rPr lang="el"/>
              <a:t>Σημερινή χρήση   </a:t>
            </a:r>
          </a:p>
        </p:txBody>
      </p:sp>
      <p:sp>
        <p:nvSpPr>
          <p:cNvPr id="141" name="Shape 141"/>
          <p:cNvSpPr txBox="1">
            <a:spLocks noGrp="1"/>
          </p:cNvSpPr>
          <p:nvPr>
            <p:ph type="body" idx="1"/>
          </p:nvPr>
        </p:nvSpPr>
        <p:spPr>
          <a:xfrm>
            <a:off x="329750" y="1919075"/>
            <a:ext cx="4142100" cy="2710200"/>
          </a:xfrm>
          <a:prstGeom prst="rect">
            <a:avLst/>
          </a:prstGeom>
        </p:spPr>
        <p:txBody>
          <a:bodyPr lIns="91425" tIns="91425" rIns="91425" bIns="91425" anchor="t" anchorCtr="0">
            <a:noAutofit/>
          </a:bodyPr>
          <a:lstStyle/>
          <a:p>
            <a:pPr lvl="0">
              <a:spcBef>
                <a:spcPts val="0"/>
              </a:spcBef>
              <a:buNone/>
            </a:pPr>
            <a:r>
              <a:rPr lang="el" dirty="0">
                <a:solidFill>
                  <a:srgbClr val="000000"/>
                </a:solidFill>
                <a:latin typeface="Calibri"/>
                <a:ea typeface="Calibri"/>
                <a:cs typeface="Calibri"/>
                <a:sym typeface="Calibri"/>
              </a:rPr>
              <a:t>Σήμερα το </a:t>
            </a:r>
            <a:r>
              <a:rPr lang="el" dirty="0" smtClean="0">
                <a:solidFill>
                  <a:srgbClr val="000000"/>
                </a:solidFill>
                <a:latin typeface="Calibri"/>
                <a:ea typeface="Calibri"/>
                <a:cs typeface="Calibri"/>
                <a:sym typeface="Calibri"/>
              </a:rPr>
              <a:t>Αρχαίο </a:t>
            </a:r>
            <a:r>
              <a:rPr lang="el" dirty="0">
                <a:solidFill>
                  <a:srgbClr val="000000"/>
                </a:solidFill>
                <a:latin typeface="Calibri"/>
                <a:ea typeface="Calibri"/>
                <a:cs typeface="Calibri"/>
                <a:sym typeface="Calibri"/>
              </a:rPr>
              <a:t>Ω</a:t>
            </a:r>
            <a:r>
              <a:rPr lang="el" dirty="0" smtClean="0">
                <a:solidFill>
                  <a:srgbClr val="000000"/>
                </a:solidFill>
                <a:latin typeface="Calibri"/>
                <a:ea typeface="Calibri"/>
                <a:cs typeface="Calibri"/>
                <a:sym typeface="Calibri"/>
              </a:rPr>
              <a:t>δείο </a:t>
            </a:r>
            <a:r>
              <a:rPr lang="el" dirty="0">
                <a:solidFill>
                  <a:srgbClr val="000000"/>
                </a:solidFill>
                <a:latin typeface="Calibri"/>
                <a:ea typeface="Calibri"/>
                <a:cs typeface="Calibri"/>
                <a:sym typeface="Calibri"/>
              </a:rPr>
              <a:t>της Πάφου χρησιμοποιείται για διάφορες πολιτιστικές εκδηλώσεις  και παρουσιάσεις  θεατρικών παραστάσεων.   </a:t>
            </a:r>
          </a:p>
        </p:txBody>
      </p:sp>
      <p:sp>
        <p:nvSpPr>
          <p:cNvPr id="142" name="Shape 142"/>
          <p:cNvSpPr txBox="1">
            <a:spLocks noGrp="1"/>
          </p:cNvSpPr>
          <p:nvPr>
            <p:ph type="body" idx="2"/>
          </p:nvPr>
        </p:nvSpPr>
        <p:spPr>
          <a:xfrm>
            <a:off x="4694250" y="1919075"/>
            <a:ext cx="3999900" cy="2710199"/>
          </a:xfrm>
          <a:prstGeom prst="rect">
            <a:avLst/>
          </a:prstGeom>
        </p:spPr>
        <p:txBody>
          <a:bodyPr lIns="91425" tIns="91425" rIns="91425" bIns="91425" anchor="t" anchorCtr="0">
            <a:noAutofit/>
          </a:bodyPr>
          <a:lstStyle/>
          <a:p>
            <a:pPr lvl="0">
              <a:spcBef>
                <a:spcPts val="0"/>
              </a:spcBef>
              <a:buNone/>
            </a:pPr>
            <a:endParaRPr/>
          </a:p>
        </p:txBody>
      </p:sp>
      <p:pic>
        <p:nvPicPr>
          <p:cNvPr id="143" name="Shape 143"/>
          <p:cNvPicPr preferRelativeResize="0"/>
          <p:nvPr/>
        </p:nvPicPr>
        <p:blipFill>
          <a:blip r:embed="rId3">
            <a:alphaModFix/>
          </a:blip>
          <a:stretch>
            <a:fillRect/>
          </a:stretch>
        </p:blipFill>
        <p:spPr>
          <a:xfrm>
            <a:off x="4914025" y="2076549"/>
            <a:ext cx="3854000" cy="2512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a:spcBef>
                <a:spcPts val="0"/>
              </a:spcBef>
              <a:buNone/>
            </a:pPr>
            <a:r>
              <a:rPr lang="el"/>
              <a:t>Πότε και που ξεκίνησε</a:t>
            </a:r>
          </a:p>
        </p:txBody>
      </p:sp>
      <p:sp>
        <p:nvSpPr>
          <p:cNvPr id="74" name="Shape 74"/>
          <p:cNvSpPr txBox="1">
            <a:spLocks noGrp="1"/>
          </p:cNvSpPr>
          <p:nvPr>
            <p:ph type="body" idx="1"/>
          </p:nvPr>
        </p:nvSpPr>
        <p:spPr>
          <a:xfrm>
            <a:off x="471900" y="1883425"/>
            <a:ext cx="3999900" cy="2710199"/>
          </a:xfrm>
          <a:prstGeom prst="rect">
            <a:avLst/>
          </a:prstGeom>
        </p:spPr>
        <p:txBody>
          <a:bodyPr lIns="91425" tIns="91425" rIns="91425" bIns="91425" anchor="t" anchorCtr="0">
            <a:noAutofit/>
          </a:bodyPr>
          <a:lstStyle/>
          <a:p>
            <a:pPr lvl="0">
              <a:spcBef>
                <a:spcPts val="0"/>
              </a:spcBef>
              <a:buNone/>
            </a:pPr>
            <a:r>
              <a:rPr lang="el" dirty="0">
                <a:solidFill>
                  <a:srgbClr val="252525"/>
                </a:solidFill>
                <a:highlight>
                  <a:srgbClr val="FFFFFF"/>
                </a:highlight>
                <a:latin typeface="Arial"/>
                <a:ea typeface="Arial"/>
                <a:cs typeface="Arial"/>
                <a:sym typeface="Arial"/>
              </a:rPr>
              <a:t>Το αρχαίο ελληνικό θέατρο, θεσμός της αρχαιοελληνικής </a:t>
            </a:r>
            <a:r>
              <a:rPr lang="el" dirty="0">
                <a:solidFill>
                  <a:srgbClr val="0B0080"/>
                </a:solidFill>
                <a:highlight>
                  <a:srgbClr val="FFFFFF"/>
                </a:highlight>
                <a:latin typeface="Arial"/>
                <a:ea typeface="Arial"/>
                <a:cs typeface="Arial"/>
                <a:sym typeface="Arial"/>
              </a:rPr>
              <a:t>πόλης - κράτους</a:t>
            </a:r>
            <a:r>
              <a:rPr lang="el" dirty="0">
                <a:solidFill>
                  <a:srgbClr val="252525"/>
                </a:solidFill>
                <a:highlight>
                  <a:srgbClr val="FFFFFF"/>
                </a:highlight>
                <a:latin typeface="Arial"/>
                <a:ea typeface="Arial"/>
                <a:cs typeface="Arial"/>
                <a:sym typeface="Arial"/>
              </a:rPr>
              <a:t> αναπτύχθηκε στα τέλη της αρχαϊκής περιόδου και διαμορφώθηκε πλήρως κατά την κλασική περίοδο - κυρίως στην Αθήνα. </a:t>
            </a:r>
          </a:p>
        </p:txBody>
      </p:sp>
      <p:sp>
        <p:nvSpPr>
          <p:cNvPr id="75" name="Shape 75"/>
          <p:cNvSpPr txBox="1">
            <a:spLocks noGrp="1"/>
          </p:cNvSpPr>
          <p:nvPr>
            <p:ph type="body" idx="2"/>
          </p:nvPr>
        </p:nvSpPr>
        <p:spPr>
          <a:xfrm>
            <a:off x="4694250" y="1919075"/>
            <a:ext cx="3999900" cy="2710199"/>
          </a:xfrm>
          <a:prstGeom prst="rect">
            <a:avLst/>
          </a:prstGeom>
        </p:spPr>
        <p:txBody>
          <a:bodyPr lIns="91425" tIns="91425" rIns="91425" bIns="91425" anchor="t" anchorCtr="0">
            <a:noAutofit/>
          </a:bodyPr>
          <a:lstStyle/>
          <a:p>
            <a:pPr lvl="0">
              <a:spcBef>
                <a:spcPts val="0"/>
              </a:spcBef>
              <a:buNone/>
            </a:pPr>
            <a:endParaRPr/>
          </a:p>
        </p:txBody>
      </p:sp>
      <p:pic>
        <p:nvPicPr>
          <p:cNvPr id="76" name="Shape 76"/>
          <p:cNvPicPr preferRelativeResize="0"/>
          <p:nvPr/>
        </p:nvPicPr>
        <p:blipFill>
          <a:blip r:embed="rId3">
            <a:alphaModFix/>
          </a:blip>
          <a:stretch>
            <a:fillRect/>
          </a:stretch>
        </p:blipFill>
        <p:spPr>
          <a:xfrm>
            <a:off x="4694250" y="1883425"/>
            <a:ext cx="3999900" cy="27458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a:spcBef>
                <a:spcPts val="0"/>
              </a:spcBef>
              <a:buNone/>
            </a:pPr>
            <a:r>
              <a:rPr lang="el"/>
              <a:t>Τα μέρη του αρχαίου θεάτρου </a:t>
            </a:r>
          </a:p>
        </p:txBody>
      </p:sp>
      <p:sp>
        <p:nvSpPr>
          <p:cNvPr id="82" name="Shape 82"/>
          <p:cNvSpPr txBox="1">
            <a:spLocks noGrp="1"/>
          </p:cNvSpPr>
          <p:nvPr>
            <p:ph type="body" idx="1"/>
          </p:nvPr>
        </p:nvSpPr>
        <p:spPr>
          <a:xfrm>
            <a:off x="471900" y="1919075"/>
            <a:ext cx="5517000" cy="3020400"/>
          </a:xfrm>
          <a:prstGeom prst="rect">
            <a:avLst/>
          </a:prstGeom>
        </p:spPr>
        <p:txBody>
          <a:bodyPr lIns="91425" tIns="91425" rIns="91425" bIns="91425" anchor="t" anchorCtr="0">
            <a:noAutofit/>
          </a:bodyPr>
          <a:lstStyle/>
          <a:p>
            <a:pPr lvl="0">
              <a:spcBef>
                <a:spcPts val="0"/>
              </a:spcBef>
              <a:buNone/>
            </a:pPr>
            <a:r>
              <a:rPr lang="el">
                <a:solidFill>
                  <a:srgbClr val="252525"/>
                </a:solidFill>
                <a:highlight>
                  <a:srgbClr val="FFFFFF"/>
                </a:highlight>
                <a:latin typeface="Arial"/>
                <a:ea typeface="Arial"/>
                <a:cs typeface="Arial"/>
                <a:sym typeface="Arial"/>
              </a:rPr>
              <a:t>Η </a:t>
            </a:r>
            <a:r>
              <a:rPr lang="el" b="1">
                <a:solidFill>
                  <a:srgbClr val="252525"/>
                </a:solidFill>
                <a:highlight>
                  <a:srgbClr val="FFFFFF"/>
                </a:highlight>
                <a:latin typeface="Arial"/>
                <a:ea typeface="Arial"/>
                <a:cs typeface="Arial"/>
                <a:sym typeface="Arial"/>
              </a:rPr>
              <a:t>σκηνή</a:t>
            </a:r>
            <a:r>
              <a:rPr lang="el">
                <a:solidFill>
                  <a:srgbClr val="252525"/>
                </a:solidFill>
                <a:highlight>
                  <a:srgbClr val="FFFFFF"/>
                </a:highlight>
                <a:latin typeface="Arial"/>
                <a:ea typeface="Arial"/>
                <a:cs typeface="Arial"/>
                <a:sym typeface="Arial"/>
              </a:rPr>
              <a:t>: ορθογώνιο, μακρόστενο κτήριο, που προστέθηκε κατά τον 5ο αι. π.Χ. στην περιφέρεια της ορχήστρας απέναντι από το κοίλον.</a:t>
            </a:r>
          </a:p>
          <a:p>
            <a:pPr lvl="0">
              <a:spcBef>
                <a:spcPts val="0"/>
              </a:spcBef>
              <a:buNone/>
            </a:pPr>
            <a:r>
              <a:rPr lang="el">
                <a:solidFill>
                  <a:srgbClr val="252525"/>
                </a:solidFill>
                <a:highlight>
                  <a:srgbClr val="FFFFFF"/>
                </a:highlight>
                <a:latin typeface="Arial"/>
                <a:ea typeface="Arial"/>
                <a:cs typeface="Arial"/>
                <a:sym typeface="Arial"/>
              </a:rPr>
              <a:t>Η </a:t>
            </a:r>
            <a:r>
              <a:rPr lang="el" b="1">
                <a:solidFill>
                  <a:srgbClr val="252525"/>
                </a:solidFill>
                <a:highlight>
                  <a:srgbClr val="FFFFFF"/>
                </a:highlight>
                <a:latin typeface="Arial"/>
                <a:ea typeface="Arial"/>
                <a:cs typeface="Arial"/>
                <a:sym typeface="Arial"/>
              </a:rPr>
              <a:t>ορχήστρα</a:t>
            </a:r>
            <a:r>
              <a:rPr lang="el">
                <a:solidFill>
                  <a:srgbClr val="252525"/>
                </a:solidFill>
                <a:highlight>
                  <a:srgbClr val="FFFFFF"/>
                </a:highlight>
                <a:latin typeface="Arial"/>
                <a:ea typeface="Arial"/>
                <a:cs typeface="Arial"/>
                <a:sym typeface="Arial"/>
              </a:rPr>
              <a:t>: Η ημικυκλική (ή κυκλική, π. χ. Επίδαυρος) πλατεία στο κέντρο του θεάτρου. Συνήθως πλακόστρωτη. Εκεί δρούσε ο χορός. </a:t>
            </a:r>
          </a:p>
          <a:p>
            <a:pPr lvl="0">
              <a:spcBef>
                <a:spcPts val="0"/>
              </a:spcBef>
              <a:buNone/>
            </a:pPr>
            <a:r>
              <a:rPr lang="el" b="1">
                <a:solidFill>
                  <a:srgbClr val="252525"/>
                </a:solidFill>
                <a:highlight>
                  <a:srgbClr val="FFFFFF"/>
                </a:highlight>
                <a:latin typeface="Arial"/>
                <a:ea typeface="Arial"/>
                <a:cs typeface="Arial"/>
                <a:sym typeface="Arial"/>
              </a:rPr>
              <a:t>Σκάλες</a:t>
            </a:r>
            <a:r>
              <a:rPr lang="el">
                <a:solidFill>
                  <a:srgbClr val="252525"/>
                </a:solidFill>
                <a:highlight>
                  <a:srgbClr val="FFFFFF"/>
                </a:highlight>
                <a:latin typeface="Arial"/>
                <a:ea typeface="Arial"/>
                <a:cs typeface="Arial"/>
                <a:sym typeface="Arial"/>
              </a:rPr>
              <a:t>: κλιμακωτοί εγκάρσιοι διάδρομοι για την πρόσβαση των θεατών</a:t>
            </a:r>
          </a:p>
          <a:p>
            <a:pPr lvl="0">
              <a:spcBef>
                <a:spcPts val="0"/>
              </a:spcBef>
              <a:buNone/>
            </a:pPr>
            <a:r>
              <a:rPr lang="el">
                <a:solidFill>
                  <a:srgbClr val="252525"/>
                </a:solidFill>
                <a:highlight>
                  <a:srgbClr val="FFFFFF"/>
                </a:highlight>
                <a:latin typeface="Arial"/>
                <a:ea typeface="Arial"/>
                <a:cs typeface="Arial"/>
                <a:sym typeface="Arial"/>
              </a:rPr>
              <a:t>Τα </a:t>
            </a:r>
            <a:r>
              <a:rPr lang="el" b="1">
                <a:solidFill>
                  <a:srgbClr val="252525"/>
                </a:solidFill>
                <a:highlight>
                  <a:srgbClr val="FFFFFF"/>
                </a:highlight>
                <a:latin typeface="Arial"/>
                <a:ea typeface="Arial"/>
                <a:cs typeface="Arial"/>
                <a:sym typeface="Arial"/>
              </a:rPr>
              <a:t>εδώλια</a:t>
            </a:r>
            <a:r>
              <a:rPr lang="el">
                <a:solidFill>
                  <a:srgbClr val="252525"/>
                </a:solidFill>
                <a:highlight>
                  <a:srgbClr val="FFFFFF"/>
                </a:highlight>
                <a:latin typeface="Arial"/>
                <a:ea typeface="Arial"/>
                <a:cs typeface="Arial"/>
                <a:sym typeface="Arial"/>
              </a:rPr>
              <a:t>: τα καθίσματα, οι θέσεις των θεατών.</a:t>
            </a:r>
          </a:p>
        </p:txBody>
      </p:sp>
      <p:sp>
        <p:nvSpPr>
          <p:cNvPr id="83" name="Shape 83"/>
          <p:cNvSpPr txBox="1">
            <a:spLocks noGrp="1"/>
          </p:cNvSpPr>
          <p:nvPr>
            <p:ph type="body" idx="2"/>
          </p:nvPr>
        </p:nvSpPr>
        <p:spPr>
          <a:xfrm>
            <a:off x="6087125" y="1919075"/>
            <a:ext cx="2607000" cy="2710200"/>
          </a:xfrm>
          <a:prstGeom prst="rect">
            <a:avLst/>
          </a:prstGeom>
        </p:spPr>
        <p:txBody>
          <a:bodyPr lIns="91425" tIns="91425" rIns="91425" bIns="91425" anchor="t" anchorCtr="0">
            <a:noAutofit/>
          </a:bodyPr>
          <a:lstStyle/>
          <a:p>
            <a:pPr lvl="0">
              <a:spcBef>
                <a:spcPts val="0"/>
              </a:spcBef>
              <a:buNone/>
            </a:pPr>
            <a:endParaRPr/>
          </a:p>
        </p:txBody>
      </p:sp>
      <p:pic>
        <p:nvPicPr>
          <p:cNvPr id="84" name="Shape 84"/>
          <p:cNvPicPr preferRelativeResize="0"/>
          <p:nvPr/>
        </p:nvPicPr>
        <p:blipFill>
          <a:blip r:embed="rId3">
            <a:alphaModFix/>
          </a:blip>
          <a:stretch>
            <a:fillRect/>
          </a:stretch>
        </p:blipFill>
        <p:spPr>
          <a:xfrm>
            <a:off x="5638900" y="1983325"/>
            <a:ext cx="3353600" cy="27101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a:spcBef>
                <a:spcPts val="0"/>
              </a:spcBef>
              <a:buNone/>
            </a:pPr>
            <a:r>
              <a:rPr lang="el"/>
              <a:t>Τα μέρη του αρχαίου θεάτρου (συνέχεια)</a:t>
            </a:r>
          </a:p>
        </p:txBody>
      </p:sp>
      <p:sp>
        <p:nvSpPr>
          <p:cNvPr id="90" name="Shape 90"/>
          <p:cNvSpPr txBox="1">
            <a:spLocks noGrp="1"/>
          </p:cNvSpPr>
          <p:nvPr>
            <p:ph type="body" idx="1"/>
          </p:nvPr>
        </p:nvSpPr>
        <p:spPr>
          <a:xfrm>
            <a:off x="4865650" y="2035475"/>
            <a:ext cx="3999900" cy="2469000"/>
          </a:xfrm>
          <a:prstGeom prst="rect">
            <a:avLst/>
          </a:prstGeom>
        </p:spPr>
        <p:txBody>
          <a:bodyPr lIns="91425" tIns="91425" rIns="91425" bIns="91425" anchor="t" anchorCtr="0">
            <a:noAutofit/>
          </a:bodyPr>
          <a:lstStyle/>
          <a:p>
            <a:pPr lvl="0">
              <a:spcBef>
                <a:spcPts val="0"/>
              </a:spcBef>
              <a:buNone/>
            </a:pPr>
            <a:endParaRPr/>
          </a:p>
        </p:txBody>
      </p:sp>
      <p:sp>
        <p:nvSpPr>
          <p:cNvPr id="91" name="Shape 91"/>
          <p:cNvSpPr txBox="1">
            <a:spLocks noGrp="1"/>
          </p:cNvSpPr>
          <p:nvPr>
            <p:ph type="body" idx="2"/>
          </p:nvPr>
        </p:nvSpPr>
        <p:spPr>
          <a:xfrm>
            <a:off x="409650" y="2035475"/>
            <a:ext cx="4162200" cy="3034200"/>
          </a:xfrm>
          <a:prstGeom prst="rect">
            <a:avLst/>
          </a:prstGeom>
        </p:spPr>
        <p:txBody>
          <a:bodyPr lIns="91425" tIns="91425" rIns="91425" bIns="91425" anchor="t" anchorCtr="0">
            <a:noAutofit/>
          </a:bodyPr>
          <a:lstStyle/>
          <a:p>
            <a:pPr lvl="0">
              <a:spcBef>
                <a:spcPts val="0"/>
              </a:spcBef>
              <a:buNone/>
            </a:pPr>
            <a:r>
              <a:rPr lang="el" b="1" dirty="0">
                <a:solidFill>
                  <a:srgbClr val="000000"/>
                </a:solidFill>
              </a:rPr>
              <a:t>Διαζώματα</a:t>
            </a:r>
            <a:r>
              <a:rPr lang="el" dirty="0">
                <a:solidFill>
                  <a:srgbClr val="000000"/>
                </a:solidFill>
              </a:rPr>
              <a:t/>
            </a:r>
            <a:br>
              <a:rPr lang="el" dirty="0">
                <a:solidFill>
                  <a:srgbClr val="000000"/>
                </a:solidFill>
              </a:rPr>
            </a:br>
            <a:r>
              <a:rPr lang="el" dirty="0">
                <a:solidFill>
                  <a:srgbClr val="000000"/>
                </a:solidFill>
              </a:rPr>
              <a:t>Με οριζόντιο διάδρομο το κοίλων χωρίζεται σε δύο μέρη:  το άνω διάζωμα και το </a:t>
            </a:r>
            <a:r>
              <a:rPr lang="el" dirty="0" smtClean="0">
                <a:solidFill>
                  <a:srgbClr val="000000"/>
                </a:solidFill>
              </a:rPr>
              <a:t>κάτω διάζωμα</a:t>
            </a:r>
            <a:r>
              <a:rPr lang="el" dirty="0">
                <a:solidFill>
                  <a:srgbClr val="000000"/>
                </a:solidFill>
              </a:rPr>
              <a:t>. </a:t>
            </a:r>
            <a:br>
              <a:rPr lang="el" dirty="0">
                <a:solidFill>
                  <a:srgbClr val="000000"/>
                </a:solidFill>
              </a:rPr>
            </a:br>
            <a:r>
              <a:rPr lang="el" dirty="0">
                <a:solidFill>
                  <a:srgbClr val="000000"/>
                </a:solidFill>
              </a:rPr>
              <a:t/>
            </a:r>
            <a:br>
              <a:rPr lang="el" dirty="0">
                <a:solidFill>
                  <a:srgbClr val="000000"/>
                </a:solidFill>
              </a:rPr>
            </a:br>
            <a:r>
              <a:rPr lang="el" b="1" dirty="0">
                <a:solidFill>
                  <a:srgbClr val="000000"/>
                </a:solidFill>
              </a:rPr>
              <a:t>Κερκίδες</a:t>
            </a:r>
          </a:p>
          <a:p>
            <a:pPr lvl="0">
              <a:spcBef>
                <a:spcPts val="0"/>
              </a:spcBef>
              <a:buNone/>
            </a:pPr>
            <a:r>
              <a:rPr lang="el" dirty="0">
                <a:solidFill>
                  <a:srgbClr val="000000"/>
                </a:solidFill>
              </a:rPr>
              <a:t>Με σκάλες στενές ως κατακόρυφες ακτίνες στο ημικύκλιο του κοίλου το κοίλων διαιρείται σε κερκίδες</a:t>
            </a:r>
          </a:p>
        </p:txBody>
      </p:sp>
      <p:pic>
        <p:nvPicPr>
          <p:cNvPr id="92" name="Shape 92"/>
          <p:cNvPicPr preferRelativeResize="0"/>
          <p:nvPr/>
        </p:nvPicPr>
        <p:blipFill>
          <a:blip r:embed="rId3">
            <a:alphaModFix/>
          </a:blip>
          <a:stretch>
            <a:fillRect/>
          </a:stretch>
        </p:blipFill>
        <p:spPr>
          <a:xfrm>
            <a:off x="4865650" y="2035475"/>
            <a:ext cx="3999899" cy="24689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a:lnSpc>
                <a:spcPct val="130000"/>
              </a:lnSpc>
              <a:spcBef>
                <a:spcPts val="0"/>
              </a:spcBef>
              <a:spcAft>
                <a:spcPts val="600"/>
              </a:spcAft>
              <a:buNone/>
            </a:pPr>
            <a:endParaRPr sz="4150">
              <a:solidFill>
                <a:srgbClr val="000000"/>
              </a:solidFill>
              <a:latin typeface="Georgia"/>
              <a:ea typeface="Georgia"/>
              <a:cs typeface="Georgia"/>
              <a:sym typeface="Georgia"/>
            </a:endParaRPr>
          </a:p>
          <a:p>
            <a:pPr lvl="0">
              <a:spcBef>
                <a:spcPts val="0"/>
              </a:spcBef>
              <a:buNone/>
            </a:pPr>
            <a:r>
              <a:rPr lang="el"/>
              <a:t>Ρίζες θεάτρου - Διθύραμβος</a:t>
            </a:r>
          </a:p>
        </p:txBody>
      </p:sp>
      <p:sp>
        <p:nvSpPr>
          <p:cNvPr id="98" name="Shape 98"/>
          <p:cNvSpPr txBox="1">
            <a:spLocks noGrp="1"/>
          </p:cNvSpPr>
          <p:nvPr>
            <p:ph type="body" idx="1"/>
          </p:nvPr>
        </p:nvSpPr>
        <p:spPr>
          <a:xfrm>
            <a:off x="471900" y="1919075"/>
            <a:ext cx="3999900" cy="2710199"/>
          </a:xfrm>
          <a:prstGeom prst="rect">
            <a:avLst/>
          </a:prstGeom>
        </p:spPr>
        <p:txBody>
          <a:bodyPr lIns="91425" tIns="91425" rIns="91425" bIns="91425" anchor="t" anchorCtr="0">
            <a:noAutofit/>
          </a:bodyPr>
          <a:lstStyle/>
          <a:p>
            <a:pPr lvl="0">
              <a:spcBef>
                <a:spcPts val="0"/>
              </a:spcBef>
              <a:buNone/>
            </a:pPr>
            <a:r>
              <a:rPr lang="el" sz="1800" dirty="0">
                <a:solidFill>
                  <a:srgbClr val="252525"/>
                </a:solidFill>
                <a:highlight>
                  <a:srgbClr val="FFFFFF"/>
                </a:highlight>
                <a:latin typeface="Arial"/>
                <a:ea typeface="Arial"/>
                <a:cs typeface="Arial"/>
                <a:sym typeface="Arial"/>
              </a:rPr>
              <a:t>Ο διθύραμβος αποτέλεσε τον πρόδρομο του θεάτρου. </a:t>
            </a:r>
          </a:p>
          <a:p>
            <a:pPr lvl="0">
              <a:spcBef>
                <a:spcPts val="0"/>
              </a:spcBef>
              <a:buNone/>
            </a:pPr>
            <a:r>
              <a:rPr lang="el" sz="1800" dirty="0">
                <a:solidFill>
                  <a:srgbClr val="252525"/>
                </a:solidFill>
                <a:highlight>
                  <a:srgbClr val="FFFFFF"/>
                </a:highlight>
                <a:latin typeface="Arial"/>
                <a:ea typeface="Arial"/>
                <a:cs typeface="Arial"/>
                <a:sym typeface="Arial"/>
              </a:rPr>
              <a:t>Ο Διθύραμβος ήταν αυτοσχέδιο χορικό, λατρευτικό και θρησκευτικό άσμα, προς την λατρεία του </a:t>
            </a:r>
            <a:r>
              <a:rPr lang="el" sz="1800" dirty="0">
                <a:solidFill>
                  <a:srgbClr val="0B0080"/>
                </a:solidFill>
                <a:highlight>
                  <a:srgbClr val="FFFFFF"/>
                </a:highlight>
                <a:latin typeface="Arial"/>
                <a:ea typeface="Arial"/>
                <a:cs typeface="Arial"/>
                <a:sym typeface="Arial"/>
              </a:rPr>
              <a:t>Διονύσου</a:t>
            </a:r>
            <a:r>
              <a:rPr lang="el" sz="1800" dirty="0">
                <a:solidFill>
                  <a:srgbClr val="252525"/>
                </a:solidFill>
                <a:highlight>
                  <a:srgbClr val="FFFFFF"/>
                </a:highlight>
                <a:latin typeface="Arial"/>
                <a:ea typeface="Arial"/>
                <a:cs typeface="Arial"/>
                <a:sym typeface="Arial"/>
              </a:rPr>
              <a:t>. Ψαλλόταν από ομάδα πενήντα ανδρών ή αγοριών.</a:t>
            </a:r>
          </a:p>
          <a:p>
            <a:pPr lvl="0">
              <a:spcBef>
                <a:spcPts val="0"/>
              </a:spcBef>
              <a:buNone/>
            </a:pPr>
            <a:endParaRPr sz="1800" dirty="0">
              <a:solidFill>
                <a:srgbClr val="252525"/>
              </a:solidFill>
              <a:highlight>
                <a:srgbClr val="FFFFFF"/>
              </a:highlight>
              <a:latin typeface="Arial"/>
              <a:ea typeface="Arial"/>
              <a:cs typeface="Arial"/>
              <a:sym typeface="Arial"/>
            </a:endParaRPr>
          </a:p>
        </p:txBody>
      </p:sp>
      <p:sp>
        <p:nvSpPr>
          <p:cNvPr id="99" name="Shape 99"/>
          <p:cNvSpPr txBox="1">
            <a:spLocks noGrp="1"/>
          </p:cNvSpPr>
          <p:nvPr>
            <p:ph type="body" idx="2"/>
          </p:nvPr>
        </p:nvSpPr>
        <p:spPr>
          <a:xfrm>
            <a:off x="4694250" y="1919075"/>
            <a:ext cx="3999900" cy="2710199"/>
          </a:xfrm>
          <a:prstGeom prst="rect">
            <a:avLst/>
          </a:prstGeom>
        </p:spPr>
        <p:txBody>
          <a:bodyPr lIns="91425" tIns="91425" rIns="91425" bIns="91425" anchor="t" anchorCtr="0">
            <a:noAutofit/>
          </a:bodyPr>
          <a:lstStyle/>
          <a:p>
            <a:pPr lvl="0">
              <a:spcBef>
                <a:spcPts val="0"/>
              </a:spcBef>
              <a:buNone/>
            </a:pPr>
            <a:endParaRPr/>
          </a:p>
        </p:txBody>
      </p:sp>
      <p:pic>
        <p:nvPicPr>
          <p:cNvPr id="100" name="Shape 100"/>
          <p:cNvPicPr preferRelativeResize="0"/>
          <p:nvPr/>
        </p:nvPicPr>
        <p:blipFill rotWithShape="1">
          <a:blip r:embed="rId3">
            <a:alphaModFix/>
          </a:blip>
          <a:srcRect b="17382"/>
          <a:stretch/>
        </p:blipFill>
        <p:spPr>
          <a:xfrm>
            <a:off x="4765800" y="1919075"/>
            <a:ext cx="3856800" cy="23896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a:spcBef>
                <a:spcPts val="0"/>
              </a:spcBef>
              <a:buNone/>
            </a:pPr>
            <a:r>
              <a:rPr lang="el"/>
              <a:t>Αρχαία τραγωδία  και κωμωδία   </a:t>
            </a:r>
          </a:p>
        </p:txBody>
      </p:sp>
      <p:sp>
        <p:nvSpPr>
          <p:cNvPr id="106" name="Shape 106"/>
          <p:cNvSpPr txBox="1">
            <a:spLocks noGrp="1"/>
          </p:cNvSpPr>
          <p:nvPr>
            <p:ph type="body" idx="1"/>
          </p:nvPr>
        </p:nvSpPr>
        <p:spPr>
          <a:xfrm>
            <a:off x="471900" y="1919075"/>
            <a:ext cx="3999900" cy="2710199"/>
          </a:xfrm>
          <a:prstGeom prst="rect">
            <a:avLst/>
          </a:prstGeom>
        </p:spPr>
        <p:txBody>
          <a:bodyPr lIns="91425" tIns="91425" rIns="91425" bIns="91425" anchor="t" anchorCtr="0">
            <a:noAutofit/>
          </a:bodyPr>
          <a:lstStyle/>
          <a:p>
            <a:pPr marL="457200" lvl="0" indent="-228600">
              <a:spcBef>
                <a:spcPts val="0"/>
              </a:spcBef>
              <a:buClr>
                <a:srgbClr val="252525"/>
              </a:buClr>
              <a:buFont typeface="Arial"/>
            </a:pPr>
            <a:r>
              <a:rPr lang="el">
                <a:solidFill>
                  <a:srgbClr val="252525"/>
                </a:solidFill>
                <a:highlight>
                  <a:srgbClr val="FFFFFF"/>
                </a:highlight>
                <a:latin typeface="Arial"/>
                <a:ea typeface="Arial"/>
                <a:cs typeface="Arial"/>
                <a:sym typeface="Arial"/>
              </a:rPr>
              <a:t>Τα είδη αρχαίου θεάτρου ήταν η τραγωδία και η κωμωδία</a:t>
            </a:r>
          </a:p>
          <a:p>
            <a:pPr marL="457200" lvl="0" indent="-228600">
              <a:spcBef>
                <a:spcPts val="0"/>
              </a:spcBef>
              <a:buClr>
                <a:srgbClr val="252525"/>
              </a:buClr>
              <a:buFont typeface="Arial"/>
            </a:pPr>
            <a:r>
              <a:rPr lang="el">
                <a:solidFill>
                  <a:srgbClr val="252525"/>
                </a:solidFill>
                <a:highlight>
                  <a:srgbClr val="FFFFFF"/>
                </a:highlight>
                <a:latin typeface="Arial"/>
                <a:ea typeface="Arial"/>
                <a:cs typeface="Arial"/>
                <a:sym typeface="Arial"/>
              </a:rPr>
              <a:t>Η τραγωδία είναι δραματικό είδος ποιητικού λόγου</a:t>
            </a:r>
          </a:p>
          <a:p>
            <a:pPr marL="457200" lvl="0" indent="-228600">
              <a:spcBef>
                <a:spcPts val="0"/>
              </a:spcBef>
              <a:buClr>
                <a:srgbClr val="252525"/>
              </a:buClr>
              <a:buFont typeface="Arial"/>
            </a:pPr>
            <a:r>
              <a:rPr lang="el">
                <a:solidFill>
                  <a:srgbClr val="252525"/>
                </a:solidFill>
                <a:highlight>
                  <a:srgbClr val="FFFFFF"/>
                </a:highlight>
                <a:latin typeface="Arial"/>
                <a:ea typeface="Arial"/>
                <a:cs typeface="Arial"/>
                <a:sym typeface="Arial"/>
              </a:rPr>
              <a:t>Με τον όρο κωμωδία χαρακτηρίζεται κάθε έργο που έχει ως σκοπό να διασκεδάσει μέσω κάποιου χιουμοριστικού θέματος</a:t>
            </a:r>
          </a:p>
        </p:txBody>
      </p:sp>
      <p:sp>
        <p:nvSpPr>
          <p:cNvPr id="107" name="Shape 107"/>
          <p:cNvSpPr txBox="1">
            <a:spLocks noGrp="1"/>
          </p:cNvSpPr>
          <p:nvPr>
            <p:ph type="body" idx="2"/>
          </p:nvPr>
        </p:nvSpPr>
        <p:spPr>
          <a:xfrm>
            <a:off x="4694250" y="1919075"/>
            <a:ext cx="3999900" cy="2710199"/>
          </a:xfrm>
          <a:prstGeom prst="rect">
            <a:avLst/>
          </a:prstGeom>
        </p:spPr>
        <p:txBody>
          <a:bodyPr lIns="91425" tIns="91425" rIns="91425" bIns="91425" anchor="t" anchorCtr="0">
            <a:noAutofit/>
          </a:bodyPr>
          <a:lstStyle/>
          <a:p>
            <a:pPr lvl="0">
              <a:spcBef>
                <a:spcPts val="0"/>
              </a:spcBef>
              <a:buNone/>
            </a:pPr>
            <a:endParaRPr/>
          </a:p>
        </p:txBody>
      </p:sp>
      <p:pic>
        <p:nvPicPr>
          <p:cNvPr id="108" name="Shape 108"/>
          <p:cNvPicPr preferRelativeResize="0"/>
          <p:nvPr/>
        </p:nvPicPr>
        <p:blipFill>
          <a:blip r:embed="rId3">
            <a:alphaModFix/>
          </a:blip>
          <a:stretch>
            <a:fillRect/>
          </a:stretch>
        </p:blipFill>
        <p:spPr>
          <a:xfrm>
            <a:off x="4694249" y="1919075"/>
            <a:ext cx="3999900" cy="2710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323528" y="738725"/>
            <a:ext cx="8370472" cy="767700"/>
          </a:xfrm>
          <a:prstGeom prst="rect">
            <a:avLst/>
          </a:prstGeom>
        </p:spPr>
        <p:txBody>
          <a:bodyPr lIns="91425" tIns="91425" rIns="91425" bIns="91425" anchor="b" anchorCtr="0">
            <a:noAutofit/>
          </a:bodyPr>
          <a:lstStyle/>
          <a:p>
            <a:pPr lvl="0">
              <a:spcBef>
                <a:spcPts val="0"/>
              </a:spcBef>
              <a:buNone/>
            </a:pPr>
            <a:r>
              <a:rPr lang="el" dirty="0"/>
              <a:t>Προσωπεία – Ενδυμασία</a:t>
            </a:r>
          </a:p>
        </p:txBody>
      </p:sp>
      <p:sp>
        <p:nvSpPr>
          <p:cNvPr id="114" name="Shape 114"/>
          <p:cNvSpPr txBox="1">
            <a:spLocks noGrp="1"/>
          </p:cNvSpPr>
          <p:nvPr>
            <p:ph type="body" idx="2"/>
          </p:nvPr>
        </p:nvSpPr>
        <p:spPr>
          <a:xfrm>
            <a:off x="4694250" y="1919075"/>
            <a:ext cx="3999900" cy="2710199"/>
          </a:xfrm>
          <a:prstGeom prst="rect">
            <a:avLst/>
          </a:prstGeom>
        </p:spPr>
        <p:txBody>
          <a:bodyPr lIns="91425" tIns="91425" rIns="91425" bIns="91425" anchor="t" anchorCtr="0">
            <a:noAutofit/>
          </a:bodyPr>
          <a:lstStyle/>
          <a:p>
            <a:pPr lvl="0">
              <a:spcBef>
                <a:spcPts val="0"/>
              </a:spcBef>
              <a:buNone/>
            </a:pPr>
            <a:endParaRPr/>
          </a:p>
        </p:txBody>
      </p:sp>
      <p:pic>
        <p:nvPicPr>
          <p:cNvPr id="115" name="Shape 115"/>
          <p:cNvPicPr preferRelativeResize="0"/>
          <p:nvPr/>
        </p:nvPicPr>
        <p:blipFill>
          <a:blip r:embed="rId3">
            <a:alphaModFix/>
          </a:blip>
          <a:stretch>
            <a:fillRect/>
          </a:stretch>
        </p:blipFill>
        <p:spPr>
          <a:xfrm>
            <a:off x="4694250" y="1919075"/>
            <a:ext cx="3999900" cy="2710199"/>
          </a:xfrm>
          <a:prstGeom prst="rect">
            <a:avLst/>
          </a:prstGeom>
          <a:noFill/>
          <a:ln>
            <a:noFill/>
          </a:ln>
        </p:spPr>
      </p:pic>
      <p:sp>
        <p:nvSpPr>
          <p:cNvPr id="116" name="Shape 116"/>
          <p:cNvSpPr txBox="1"/>
          <p:nvPr/>
        </p:nvSpPr>
        <p:spPr>
          <a:xfrm>
            <a:off x="242875" y="1736775"/>
            <a:ext cx="4286700" cy="2892600"/>
          </a:xfrm>
          <a:prstGeom prst="rect">
            <a:avLst/>
          </a:prstGeom>
          <a:noFill/>
          <a:ln>
            <a:noFill/>
          </a:ln>
        </p:spPr>
        <p:txBody>
          <a:bodyPr lIns="91425" tIns="91425" rIns="91425" bIns="91425" anchor="t" anchorCtr="0">
            <a:noAutofit/>
          </a:bodyPr>
          <a:lstStyle/>
          <a:p>
            <a:pPr lvl="0">
              <a:spcBef>
                <a:spcPts val="0"/>
              </a:spcBef>
              <a:buNone/>
            </a:pPr>
            <a:r>
              <a:rPr lang="el" dirty="0"/>
              <a:t>Οι ηθοποιοί της τραγωδίας φορούσαν περίτεχνα μακριά ρούχα, συχνά έντονα χρωματισμένα και βαριά διακοσμημένα και ψηλά παπούτσια, που ονομάζονταν κοθόρνοι, κατά μίμηση του Διονύσου. Αργότερα προστέθηκε ένα κάλυμμα στο κεφάλι (όγκος) και μια προσθήκη από χοντρές σόλες στα παπούτσια. </a:t>
            </a:r>
          </a:p>
          <a:p>
            <a:pPr lvl="0">
              <a:spcBef>
                <a:spcPts val="0"/>
              </a:spcBef>
              <a:buNone/>
            </a:pPr>
            <a:r>
              <a:rPr lang="el" dirty="0"/>
              <a:t>Τα κουστούμια αυτά έδιναν στους ηθοποιούς επιβλητική ανωτερότητα. Το πιο σημαντικό ήταν η μάσκα. Κατασκευασμένη από λεπτό ξύλο, φελό ή λινό έδινε τη δυνατότητα στους ηθοποιούς να παίζουν αρκετούς ρόλους.</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140125" y="598375"/>
            <a:ext cx="8222100" cy="767700"/>
          </a:xfrm>
          <a:prstGeom prst="rect">
            <a:avLst/>
          </a:prstGeom>
        </p:spPr>
        <p:txBody>
          <a:bodyPr lIns="91425" tIns="91425" rIns="91425" bIns="91425" anchor="b" anchorCtr="0">
            <a:noAutofit/>
          </a:bodyPr>
          <a:lstStyle/>
          <a:p>
            <a:pPr lvl="0">
              <a:spcBef>
                <a:spcPts val="0"/>
              </a:spcBef>
              <a:buNone/>
            </a:pPr>
            <a:endParaRPr/>
          </a:p>
          <a:p>
            <a:pPr lvl="0">
              <a:spcBef>
                <a:spcPts val="0"/>
              </a:spcBef>
              <a:buNone/>
            </a:pPr>
            <a:endParaRPr/>
          </a:p>
        </p:txBody>
      </p:sp>
      <p:sp>
        <p:nvSpPr>
          <p:cNvPr id="122" name="Shape 122"/>
          <p:cNvSpPr txBox="1">
            <a:spLocks noGrp="1"/>
          </p:cNvSpPr>
          <p:nvPr>
            <p:ph type="body" idx="1"/>
          </p:nvPr>
        </p:nvSpPr>
        <p:spPr>
          <a:xfrm>
            <a:off x="240225" y="2108775"/>
            <a:ext cx="3999900" cy="2710199"/>
          </a:xfrm>
          <a:prstGeom prst="rect">
            <a:avLst/>
          </a:prstGeom>
        </p:spPr>
        <p:txBody>
          <a:bodyPr lIns="91425" tIns="91425" rIns="91425" bIns="91425" anchor="t" anchorCtr="0">
            <a:noAutofit/>
          </a:bodyPr>
          <a:lstStyle/>
          <a:p>
            <a:pPr lvl="0">
              <a:spcBef>
                <a:spcPts val="0"/>
              </a:spcBef>
              <a:buNone/>
            </a:pPr>
            <a:r>
              <a:rPr lang="el">
                <a:solidFill>
                  <a:srgbClr val="0F0F0F"/>
                </a:solidFill>
                <a:highlight>
                  <a:srgbClr val="F4F4F4"/>
                </a:highlight>
                <a:latin typeface="Arial"/>
                <a:ea typeface="Arial"/>
                <a:cs typeface="Arial"/>
                <a:sym typeface="Arial"/>
              </a:rPr>
              <a:t>Θέατρο Ερέτρια   </a:t>
            </a:r>
            <a:r>
              <a:rPr lang="el" sz="1000">
                <a:solidFill>
                  <a:srgbClr val="0F0F0F"/>
                </a:solidFill>
                <a:highlight>
                  <a:srgbClr val="F4F4F4"/>
                </a:highlight>
                <a:latin typeface="Arial"/>
                <a:ea typeface="Arial"/>
                <a:cs typeface="Arial"/>
                <a:sym typeface="Arial"/>
              </a:rPr>
              <a:t>                  </a:t>
            </a:r>
            <a:r>
              <a:rPr lang="el">
                <a:solidFill>
                  <a:srgbClr val="0F0F0F"/>
                </a:solidFill>
                <a:highlight>
                  <a:srgbClr val="F4F4F4"/>
                </a:highlight>
                <a:latin typeface="Arial"/>
                <a:ea typeface="Arial"/>
                <a:cs typeface="Arial"/>
                <a:sym typeface="Arial"/>
              </a:rPr>
              <a:t> </a:t>
            </a:r>
            <a:r>
              <a:rPr lang="el">
                <a:solidFill>
                  <a:srgbClr val="000000"/>
                </a:solidFill>
                <a:highlight>
                  <a:srgbClr val="F9F9F9"/>
                </a:highlight>
                <a:latin typeface="Arial"/>
                <a:ea typeface="Arial"/>
                <a:cs typeface="Arial"/>
                <a:sym typeface="Arial"/>
              </a:rPr>
              <a:t>Αρχαίο θέατρο </a:t>
            </a:r>
          </a:p>
        </p:txBody>
      </p:sp>
      <p:sp>
        <p:nvSpPr>
          <p:cNvPr id="123" name="Shape 123"/>
          <p:cNvSpPr txBox="1">
            <a:spLocks noGrp="1"/>
          </p:cNvSpPr>
          <p:nvPr>
            <p:ph type="body" idx="2"/>
          </p:nvPr>
        </p:nvSpPr>
        <p:spPr>
          <a:xfrm>
            <a:off x="4694100" y="2108762"/>
            <a:ext cx="3999900" cy="2710199"/>
          </a:xfrm>
          <a:prstGeom prst="rect">
            <a:avLst/>
          </a:prstGeom>
        </p:spPr>
        <p:txBody>
          <a:bodyPr lIns="91425" tIns="91425" rIns="91425" bIns="91425" anchor="t" anchorCtr="0">
            <a:noAutofit/>
          </a:bodyPr>
          <a:lstStyle/>
          <a:p>
            <a:pPr lvl="0">
              <a:spcBef>
                <a:spcPts val="0"/>
              </a:spcBef>
              <a:buNone/>
            </a:pPr>
            <a:r>
              <a:rPr lang="el">
                <a:solidFill>
                  <a:srgbClr val="000000"/>
                </a:solidFill>
                <a:highlight>
                  <a:srgbClr val="F9F9F9"/>
                </a:highlight>
                <a:latin typeface="Arial"/>
                <a:ea typeface="Arial"/>
                <a:cs typeface="Arial"/>
                <a:sym typeface="Arial"/>
              </a:rPr>
              <a:t>Αρχαίο θέατρο Αλικαρνασσού    </a:t>
            </a:r>
            <a:r>
              <a:rPr lang="el" sz="950">
                <a:solidFill>
                  <a:srgbClr val="000000"/>
                </a:solidFill>
                <a:highlight>
                  <a:srgbClr val="F9F9F9"/>
                </a:highlight>
                <a:latin typeface="Arial"/>
                <a:ea typeface="Arial"/>
                <a:cs typeface="Arial"/>
                <a:sym typeface="Arial"/>
              </a:rPr>
              <a:t> </a:t>
            </a:r>
          </a:p>
        </p:txBody>
      </p:sp>
      <p:pic>
        <p:nvPicPr>
          <p:cNvPr id="124" name="Shape 124"/>
          <p:cNvPicPr preferRelativeResize="0"/>
          <p:nvPr/>
        </p:nvPicPr>
        <p:blipFill>
          <a:blip r:embed="rId3">
            <a:alphaModFix/>
          </a:blip>
          <a:stretch>
            <a:fillRect/>
          </a:stretch>
        </p:blipFill>
        <p:spPr>
          <a:xfrm>
            <a:off x="311500" y="2621862"/>
            <a:ext cx="1515550" cy="1304625"/>
          </a:xfrm>
          <a:prstGeom prst="rect">
            <a:avLst/>
          </a:prstGeom>
          <a:noFill/>
          <a:ln>
            <a:noFill/>
          </a:ln>
        </p:spPr>
      </p:pic>
      <p:pic>
        <p:nvPicPr>
          <p:cNvPr id="125" name="Shape 125"/>
          <p:cNvPicPr preferRelativeResize="0"/>
          <p:nvPr/>
        </p:nvPicPr>
        <p:blipFill>
          <a:blip r:embed="rId4">
            <a:alphaModFix/>
          </a:blip>
          <a:stretch>
            <a:fillRect/>
          </a:stretch>
        </p:blipFill>
        <p:spPr>
          <a:xfrm>
            <a:off x="2404950" y="2736025"/>
            <a:ext cx="1428750" cy="1076325"/>
          </a:xfrm>
          <a:prstGeom prst="rect">
            <a:avLst/>
          </a:prstGeom>
          <a:noFill/>
          <a:ln>
            <a:noFill/>
          </a:ln>
        </p:spPr>
      </p:pic>
      <p:pic>
        <p:nvPicPr>
          <p:cNvPr id="126" name="Shape 126"/>
          <p:cNvPicPr preferRelativeResize="0"/>
          <p:nvPr/>
        </p:nvPicPr>
        <p:blipFill>
          <a:blip r:embed="rId5">
            <a:alphaModFix/>
          </a:blip>
          <a:stretch>
            <a:fillRect/>
          </a:stretch>
        </p:blipFill>
        <p:spPr>
          <a:xfrm>
            <a:off x="4855800" y="2782287"/>
            <a:ext cx="1428750" cy="1076325"/>
          </a:xfrm>
          <a:prstGeom prst="rect">
            <a:avLst/>
          </a:prstGeom>
          <a:noFill/>
          <a:ln>
            <a:noFill/>
          </a:ln>
        </p:spPr>
      </p:pic>
      <p:sp>
        <p:nvSpPr>
          <p:cNvPr id="127" name="Shape 127"/>
          <p:cNvSpPr txBox="1">
            <a:spLocks noGrp="1"/>
          </p:cNvSpPr>
          <p:nvPr>
            <p:ph type="title"/>
          </p:nvPr>
        </p:nvSpPr>
        <p:spPr>
          <a:xfrm>
            <a:off x="392775" y="470050"/>
            <a:ext cx="8222100" cy="767700"/>
          </a:xfrm>
          <a:prstGeom prst="rect">
            <a:avLst/>
          </a:prstGeom>
        </p:spPr>
        <p:txBody>
          <a:bodyPr lIns="91425" tIns="91425" rIns="91425" bIns="91425" anchor="b" anchorCtr="0">
            <a:noAutofit/>
          </a:bodyPr>
          <a:lstStyle/>
          <a:p>
            <a:pPr lvl="0" rtl="0">
              <a:lnSpc>
                <a:spcPct val="115000"/>
              </a:lnSpc>
              <a:spcBef>
                <a:spcPts val="0"/>
              </a:spcBef>
              <a:buNone/>
            </a:pPr>
            <a:r>
              <a:rPr lang="el" sz="2400">
                <a:solidFill>
                  <a:srgbClr val="FFFFFF"/>
                </a:solidFill>
                <a:latin typeface="Arial"/>
                <a:ea typeface="Arial"/>
                <a:cs typeface="Arial"/>
                <a:sym typeface="Arial"/>
              </a:rPr>
              <a:t>Γνωστά θέατρα στην Αρχαία Ελλάδα</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460950" y="711975"/>
            <a:ext cx="8222100" cy="767700"/>
          </a:xfrm>
          <a:prstGeom prst="rect">
            <a:avLst/>
          </a:prstGeom>
        </p:spPr>
        <p:txBody>
          <a:bodyPr lIns="91425" tIns="91425" rIns="91425" bIns="91425" anchor="b" anchorCtr="0">
            <a:noAutofit/>
          </a:bodyPr>
          <a:lstStyle/>
          <a:p>
            <a:pPr lvl="0">
              <a:spcBef>
                <a:spcPts val="0"/>
              </a:spcBef>
              <a:buNone/>
            </a:pPr>
            <a:r>
              <a:rPr lang="el"/>
              <a:t>Αρχαίο Ωδείο Πάφου </a:t>
            </a:r>
          </a:p>
        </p:txBody>
      </p:sp>
      <p:sp>
        <p:nvSpPr>
          <p:cNvPr id="133" name="Shape 133"/>
          <p:cNvSpPr txBox="1">
            <a:spLocks noGrp="1"/>
          </p:cNvSpPr>
          <p:nvPr>
            <p:ph type="body" idx="1"/>
          </p:nvPr>
        </p:nvSpPr>
        <p:spPr>
          <a:xfrm>
            <a:off x="427350" y="1919075"/>
            <a:ext cx="3999900" cy="2710199"/>
          </a:xfrm>
          <a:prstGeom prst="rect">
            <a:avLst/>
          </a:prstGeom>
        </p:spPr>
        <p:txBody>
          <a:bodyPr lIns="91425" tIns="91425" rIns="91425" bIns="91425" anchor="t" anchorCtr="0">
            <a:noAutofit/>
          </a:bodyPr>
          <a:lstStyle/>
          <a:p>
            <a:pPr marL="457200" lvl="0" indent="-228600" algn="just" rtl="0">
              <a:spcBef>
                <a:spcPts val="0"/>
              </a:spcBef>
              <a:spcAft>
                <a:spcPts val="0"/>
              </a:spcAft>
              <a:buClr>
                <a:srgbClr val="000000"/>
              </a:buClr>
              <a:buFont typeface="Verdana"/>
            </a:pPr>
            <a:r>
              <a:rPr lang="el" dirty="0">
                <a:solidFill>
                  <a:srgbClr val="000000"/>
                </a:solidFill>
                <a:highlight>
                  <a:srgbClr val="FFFFFF"/>
                </a:highlight>
                <a:latin typeface="Verdana"/>
                <a:ea typeface="Verdana"/>
                <a:cs typeface="Verdana"/>
                <a:sym typeface="Verdana"/>
              </a:rPr>
              <a:t>Το Ωδείο της Πάφου βρίσκεται </a:t>
            </a:r>
            <a:r>
              <a:rPr lang="el" dirty="0" smtClean="0">
                <a:solidFill>
                  <a:srgbClr val="000000"/>
                </a:solidFill>
                <a:highlight>
                  <a:srgbClr val="FFFFFF"/>
                </a:highlight>
                <a:latin typeface="Verdana"/>
                <a:ea typeface="Verdana"/>
                <a:cs typeface="Verdana"/>
                <a:sym typeface="Verdana"/>
              </a:rPr>
              <a:t>στην Κάτω </a:t>
            </a:r>
            <a:r>
              <a:rPr lang="el" dirty="0">
                <a:solidFill>
                  <a:srgbClr val="000000"/>
                </a:solidFill>
                <a:highlight>
                  <a:srgbClr val="FFFFFF"/>
                </a:highlight>
                <a:latin typeface="Verdana"/>
                <a:ea typeface="Verdana"/>
                <a:cs typeface="Verdana"/>
                <a:sym typeface="Verdana"/>
              </a:rPr>
              <a:t>Πάφο, στην καρδιά της τουριστικής περιοχής. Είναι ένα μικρό Ωδείο του 2ου αιώνα που χτίστηκε αποκλειστικά από καλά λαξευμένα κομμάτια ασβεστόλιθου. </a:t>
            </a:r>
          </a:p>
          <a:p>
            <a:pPr lvl="0" algn="just" rtl="0">
              <a:spcBef>
                <a:spcPts val="0"/>
              </a:spcBef>
              <a:spcAft>
                <a:spcPts val="0"/>
              </a:spcAft>
              <a:buNone/>
            </a:pPr>
            <a:endParaRPr dirty="0">
              <a:solidFill>
                <a:srgbClr val="000000"/>
              </a:solidFill>
              <a:highlight>
                <a:srgbClr val="FFFFFF"/>
              </a:highlight>
              <a:latin typeface="Verdana"/>
              <a:ea typeface="Verdana"/>
              <a:cs typeface="Verdana"/>
              <a:sym typeface="Verdana"/>
            </a:endParaRPr>
          </a:p>
          <a:p>
            <a:pPr lvl="0" algn="just" rtl="0">
              <a:spcBef>
                <a:spcPts val="0"/>
              </a:spcBef>
              <a:spcAft>
                <a:spcPts val="0"/>
              </a:spcAft>
              <a:buNone/>
            </a:pPr>
            <a:r>
              <a:rPr lang="el" sz="900" dirty="0">
                <a:solidFill>
                  <a:srgbClr val="000000"/>
                </a:solidFill>
                <a:highlight>
                  <a:srgbClr val="FFFFFF"/>
                </a:highlight>
                <a:latin typeface="Verdana"/>
                <a:ea typeface="Verdana"/>
                <a:cs typeface="Verdana"/>
                <a:sym typeface="Verdana"/>
              </a:rPr>
              <a:t> </a:t>
            </a:r>
          </a:p>
          <a:p>
            <a:pPr lvl="0">
              <a:spcBef>
                <a:spcPts val="0"/>
              </a:spcBef>
              <a:buNone/>
            </a:pPr>
            <a:endParaRPr dirty="0"/>
          </a:p>
        </p:txBody>
      </p:sp>
      <p:sp>
        <p:nvSpPr>
          <p:cNvPr id="134" name="Shape 134"/>
          <p:cNvSpPr txBox="1">
            <a:spLocks noGrp="1"/>
          </p:cNvSpPr>
          <p:nvPr>
            <p:ph type="body" idx="2"/>
          </p:nvPr>
        </p:nvSpPr>
        <p:spPr>
          <a:xfrm>
            <a:off x="4694250" y="1919075"/>
            <a:ext cx="3999900" cy="2710199"/>
          </a:xfrm>
          <a:prstGeom prst="rect">
            <a:avLst/>
          </a:prstGeom>
        </p:spPr>
        <p:txBody>
          <a:bodyPr lIns="91425" tIns="91425" rIns="91425" bIns="91425" anchor="t" anchorCtr="0">
            <a:noAutofit/>
          </a:bodyPr>
          <a:lstStyle/>
          <a:p>
            <a:pPr lvl="0">
              <a:spcBef>
                <a:spcPts val="0"/>
              </a:spcBef>
              <a:buNone/>
            </a:pPr>
            <a:endParaRPr/>
          </a:p>
        </p:txBody>
      </p:sp>
      <p:pic>
        <p:nvPicPr>
          <p:cNvPr id="135" name="Shape 135"/>
          <p:cNvPicPr preferRelativeResize="0"/>
          <p:nvPr/>
        </p:nvPicPr>
        <p:blipFill>
          <a:blip r:embed="rId3">
            <a:alphaModFix/>
          </a:blip>
          <a:stretch>
            <a:fillRect/>
          </a:stretch>
        </p:blipFill>
        <p:spPr>
          <a:xfrm>
            <a:off x="4884450" y="1994850"/>
            <a:ext cx="3619500" cy="2419350"/>
          </a:xfrm>
          <a:prstGeom prst="rect">
            <a:avLst/>
          </a:prstGeom>
          <a:noFill/>
          <a:ln>
            <a:noFill/>
          </a:ln>
        </p:spPr>
      </p:pic>
    </p:spTree>
  </p:cSld>
  <p:clrMapOvr>
    <a:masterClrMapping/>
  </p:clrMapOvr>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361</Words>
  <Application>Microsoft Office PowerPoint</Application>
  <PresentationFormat>On-screen Show (16:9)</PresentationFormat>
  <Paragraphs>34</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Georgia</vt:lpstr>
      <vt:lpstr>Roboto</vt:lpstr>
      <vt:lpstr>Verdana</vt:lpstr>
      <vt:lpstr>Calibri</vt:lpstr>
      <vt:lpstr>material</vt:lpstr>
      <vt:lpstr> Αρχαίο θέατρο – Αρχαίο Ωδείο Πάφου</vt:lpstr>
      <vt:lpstr>Πότε και που ξεκίνησε</vt:lpstr>
      <vt:lpstr>Τα μέρη του αρχαίου θεάτρου </vt:lpstr>
      <vt:lpstr>Τα μέρη του αρχαίου θεάτρου (συνέχεια)</vt:lpstr>
      <vt:lpstr> Ρίζες θεάτρου - Διθύραμβος</vt:lpstr>
      <vt:lpstr>Αρχαία τραγωδία  και κωμωδία   </vt:lpstr>
      <vt:lpstr>Προσωπεία – Ενδυμασία</vt:lpstr>
      <vt:lpstr> </vt:lpstr>
      <vt:lpstr>Αρχαίο Ωδείο Πάφου </vt:lpstr>
      <vt:lpstr>Σημερινή χρήση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Αρχαίο θέατρο – Αρχαίο Ωδείο Πάφου</dc:title>
  <dc:creator>C</dc:creator>
  <cp:lastModifiedBy>C</cp:lastModifiedBy>
  <cp:revision>2</cp:revision>
  <dcterms:modified xsi:type="dcterms:W3CDTF">2017-03-06T12:52:29Z</dcterms:modified>
</cp:coreProperties>
</file>