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Oswald" panose="020B0604020202020204" charset="0"/>
      <p:regular r:id="rId14"/>
      <p:bold r:id="rId15"/>
    </p:embeddedFont>
    <p:embeddedFont>
      <p:font typeface="Source Code Pro" panose="020B0509030403020204" pitchFamily="49" charset="0"/>
      <p:regular r:id="rId16"/>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5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83484206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rot="10800000">
            <a:off x="4226100" y="2933550"/>
            <a:ext cx="691800" cy="388500"/>
          </a:xfrm>
          <a:prstGeom prst="triangle">
            <a:avLst>
              <a:gd name="adj" fmla="val 50000"/>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25" y="0"/>
            <a:ext cx="9144000" cy="31242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txBox="1">
            <a:spLocks noGrp="1"/>
          </p:cNvSpPr>
          <p:nvPr>
            <p:ph type="ctrTitle"/>
          </p:nvPr>
        </p:nvSpPr>
        <p:spPr>
          <a:xfrm>
            <a:off x="411175" y="644300"/>
            <a:ext cx="8282400" cy="2109000"/>
          </a:xfrm>
          <a:prstGeom prst="rect">
            <a:avLst/>
          </a:prstGeom>
        </p:spPr>
        <p:txBody>
          <a:bodyPr lIns="91425" tIns="91425" rIns="91425" bIns="91425" anchor="b" anchorCtr="0"/>
          <a:lstStyle>
            <a:lvl1pPr lvl="0" algn="ctr">
              <a:spcBef>
                <a:spcPts val="0"/>
              </a:spcBef>
              <a:buClr>
                <a:schemeClr val="lt1"/>
              </a:buClr>
              <a:buSzPct val="100000"/>
              <a:defRPr sz="6000">
                <a:solidFill>
                  <a:schemeClr val="lt1"/>
                </a:solidFill>
              </a:defRPr>
            </a:lvl1pPr>
            <a:lvl2pPr lvl="1" algn="ctr">
              <a:spcBef>
                <a:spcPts val="0"/>
              </a:spcBef>
              <a:buClr>
                <a:schemeClr val="lt1"/>
              </a:buClr>
              <a:buSzPct val="100000"/>
              <a:defRPr sz="6000">
                <a:solidFill>
                  <a:schemeClr val="lt1"/>
                </a:solidFill>
              </a:defRPr>
            </a:lvl2pPr>
            <a:lvl3pPr lvl="2" algn="ctr">
              <a:spcBef>
                <a:spcPts val="0"/>
              </a:spcBef>
              <a:buClr>
                <a:schemeClr val="lt1"/>
              </a:buClr>
              <a:buSzPct val="100000"/>
              <a:defRPr sz="6000">
                <a:solidFill>
                  <a:schemeClr val="lt1"/>
                </a:solidFill>
              </a:defRPr>
            </a:lvl3pPr>
            <a:lvl4pPr lvl="3" algn="ctr">
              <a:spcBef>
                <a:spcPts val="0"/>
              </a:spcBef>
              <a:buClr>
                <a:schemeClr val="lt1"/>
              </a:buClr>
              <a:buSzPct val="100000"/>
              <a:defRPr sz="6000">
                <a:solidFill>
                  <a:schemeClr val="lt1"/>
                </a:solidFill>
              </a:defRPr>
            </a:lvl4pPr>
            <a:lvl5pPr lvl="4" algn="ctr">
              <a:spcBef>
                <a:spcPts val="0"/>
              </a:spcBef>
              <a:buClr>
                <a:schemeClr val="lt1"/>
              </a:buClr>
              <a:buSzPct val="100000"/>
              <a:defRPr sz="6000">
                <a:solidFill>
                  <a:schemeClr val="lt1"/>
                </a:solidFill>
              </a:defRPr>
            </a:lvl5pPr>
            <a:lvl6pPr lvl="5" algn="ctr">
              <a:spcBef>
                <a:spcPts val="0"/>
              </a:spcBef>
              <a:buClr>
                <a:schemeClr val="lt1"/>
              </a:buClr>
              <a:buSzPct val="100000"/>
              <a:defRPr sz="6000">
                <a:solidFill>
                  <a:schemeClr val="lt1"/>
                </a:solidFill>
              </a:defRPr>
            </a:lvl6pPr>
            <a:lvl7pPr lvl="6" algn="ctr">
              <a:spcBef>
                <a:spcPts val="0"/>
              </a:spcBef>
              <a:buClr>
                <a:schemeClr val="lt1"/>
              </a:buClr>
              <a:buSzPct val="100000"/>
              <a:defRPr sz="6000">
                <a:solidFill>
                  <a:schemeClr val="lt1"/>
                </a:solidFill>
              </a:defRPr>
            </a:lvl7pPr>
            <a:lvl8pPr lvl="7" algn="ctr">
              <a:spcBef>
                <a:spcPts val="0"/>
              </a:spcBef>
              <a:buClr>
                <a:schemeClr val="lt1"/>
              </a:buClr>
              <a:buSzPct val="100000"/>
              <a:defRPr sz="6000">
                <a:solidFill>
                  <a:schemeClr val="lt1"/>
                </a:solidFill>
              </a:defRPr>
            </a:lvl8pPr>
            <a:lvl9pPr lvl="8" algn="ctr">
              <a:spcBef>
                <a:spcPts val="0"/>
              </a:spcBef>
              <a:buClr>
                <a:schemeClr val="lt1"/>
              </a:buClr>
              <a:buSzPct val="100000"/>
              <a:defRPr sz="6000">
                <a:solidFill>
                  <a:schemeClr val="lt1"/>
                </a:solidFill>
              </a:defRPr>
            </a:lvl9pPr>
          </a:lstStyle>
          <a:p>
            <a:endParaRPr/>
          </a:p>
        </p:txBody>
      </p:sp>
      <p:sp>
        <p:nvSpPr>
          <p:cNvPr id="13" name="Shape 13"/>
          <p:cNvSpPr txBox="1">
            <a:spLocks noGrp="1"/>
          </p:cNvSpPr>
          <p:nvPr>
            <p:ph type="subTitle" idx="1"/>
          </p:nvPr>
        </p:nvSpPr>
        <p:spPr>
          <a:xfrm>
            <a:off x="411175" y="3398250"/>
            <a:ext cx="8282400" cy="1260600"/>
          </a:xfrm>
          <a:prstGeom prst="rect">
            <a:avLst/>
          </a:prstGeom>
        </p:spPr>
        <p:txBody>
          <a:bodyPr lIns="91425" tIns="91425" rIns="91425" bIns="91425" anchor="ctr" anchorCtr="0"/>
          <a:lstStyle>
            <a:lvl1pPr lvl="0" algn="ctr">
              <a:lnSpc>
                <a:spcPct val="100000"/>
              </a:lnSpc>
              <a:spcBef>
                <a:spcPts val="0"/>
              </a:spcBef>
              <a:spcAft>
                <a:spcPts val="0"/>
              </a:spcAft>
              <a:buSzPct val="100000"/>
              <a:buFont typeface="Oswald"/>
              <a:buNone/>
              <a:defRPr sz="3600">
                <a:latin typeface="Oswald"/>
                <a:ea typeface="Oswald"/>
                <a:cs typeface="Oswald"/>
                <a:sym typeface="Oswald"/>
              </a:defRPr>
            </a:lvl1pPr>
            <a:lvl2pPr lvl="1" algn="ctr">
              <a:lnSpc>
                <a:spcPct val="100000"/>
              </a:lnSpc>
              <a:spcBef>
                <a:spcPts val="0"/>
              </a:spcBef>
              <a:spcAft>
                <a:spcPts val="0"/>
              </a:spcAft>
              <a:buSzPct val="100000"/>
              <a:buFont typeface="Oswald"/>
              <a:buNone/>
              <a:defRPr sz="3600">
                <a:latin typeface="Oswald"/>
                <a:ea typeface="Oswald"/>
                <a:cs typeface="Oswald"/>
                <a:sym typeface="Oswald"/>
              </a:defRPr>
            </a:lvl2pPr>
            <a:lvl3pPr lvl="2" algn="ctr">
              <a:lnSpc>
                <a:spcPct val="100000"/>
              </a:lnSpc>
              <a:spcBef>
                <a:spcPts val="0"/>
              </a:spcBef>
              <a:spcAft>
                <a:spcPts val="0"/>
              </a:spcAft>
              <a:buSzPct val="100000"/>
              <a:buFont typeface="Oswald"/>
              <a:buNone/>
              <a:defRPr sz="3600">
                <a:latin typeface="Oswald"/>
                <a:ea typeface="Oswald"/>
                <a:cs typeface="Oswald"/>
                <a:sym typeface="Oswald"/>
              </a:defRPr>
            </a:lvl3pPr>
            <a:lvl4pPr lvl="3" algn="ctr">
              <a:lnSpc>
                <a:spcPct val="100000"/>
              </a:lnSpc>
              <a:spcBef>
                <a:spcPts val="0"/>
              </a:spcBef>
              <a:spcAft>
                <a:spcPts val="0"/>
              </a:spcAft>
              <a:buSzPct val="100000"/>
              <a:buFont typeface="Oswald"/>
              <a:buNone/>
              <a:defRPr sz="3600">
                <a:latin typeface="Oswald"/>
                <a:ea typeface="Oswald"/>
                <a:cs typeface="Oswald"/>
                <a:sym typeface="Oswald"/>
              </a:defRPr>
            </a:lvl4pPr>
            <a:lvl5pPr lvl="4" algn="ctr">
              <a:lnSpc>
                <a:spcPct val="100000"/>
              </a:lnSpc>
              <a:spcBef>
                <a:spcPts val="0"/>
              </a:spcBef>
              <a:spcAft>
                <a:spcPts val="0"/>
              </a:spcAft>
              <a:buSzPct val="100000"/>
              <a:buFont typeface="Oswald"/>
              <a:buNone/>
              <a:defRPr sz="3600">
                <a:latin typeface="Oswald"/>
                <a:ea typeface="Oswald"/>
                <a:cs typeface="Oswald"/>
                <a:sym typeface="Oswald"/>
              </a:defRPr>
            </a:lvl5pPr>
            <a:lvl6pPr lvl="5" algn="ctr">
              <a:lnSpc>
                <a:spcPct val="100000"/>
              </a:lnSpc>
              <a:spcBef>
                <a:spcPts val="0"/>
              </a:spcBef>
              <a:spcAft>
                <a:spcPts val="0"/>
              </a:spcAft>
              <a:buSzPct val="100000"/>
              <a:buFont typeface="Oswald"/>
              <a:buNone/>
              <a:defRPr sz="3600">
                <a:latin typeface="Oswald"/>
                <a:ea typeface="Oswald"/>
                <a:cs typeface="Oswald"/>
                <a:sym typeface="Oswald"/>
              </a:defRPr>
            </a:lvl6pPr>
            <a:lvl7pPr lvl="6" algn="ctr">
              <a:lnSpc>
                <a:spcPct val="100000"/>
              </a:lnSpc>
              <a:spcBef>
                <a:spcPts val="0"/>
              </a:spcBef>
              <a:spcAft>
                <a:spcPts val="0"/>
              </a:spcAft>
              <a:buSzPct val="100000"/>
              <a:buFont typeface="Oswald"/>
              <a:buNone/>
              <a:defRPr sz="3600">
                <a:latin typeface="Oswald"/>
                <a:ea typeface="Oswald"/>
                <a:cs typeface="Oswald"/>
                <a:sym typeface="Oswald"/>
              </a:defRPr>
            </a:lvl7pPr>
            <a:lvl8pPr lvl="7" algn="ctr">
              <a:lnSpc>
                <a:spcPct val="100000"/>
              </a:lnSpc>
              <a:spcBef>
                <a:spcPts val="0"/>
              </a:spcBef>
              <a:spcAft>
                <a:spcPts val="0"/>
              </a:spcAft>
              <a:buSzPct val="100000"/>
              <a:buFont typeface="Oswald"/>
              <a:buNone/>
              <a:defRPr sz="3600">
                <a:latin typeface="Oswald"/>
                <a:ea typeface="Oswald"/>
                <a:cs typeface="Oswald"/>
                <a:sym typeface="Oswald"/>
              </a:defRPr>
            </a:lvl8pPr>
            <a:lvl9pPr lvl="8" algn="ctr">
              <a:lnSpc>
                <a:spcPct val="100000"/>
              </a:lnSpc>
              <a:spcBef>
                <a:spcPts val="0"/>
              </a:spcBef>
              <a:spcAft>
                <a:spcPts val="0"/>
              </a:spcAft>
              <a:buSzPct val="100000"/>
              <a:buFont typeface="Oswald"/>
              <a:buNone/>
              <a:defRPr sz="3600">
                <a:latin typeface="Oswald"/>
                <a:ea typeface="Oswald"/>
                <a:cs typeface="Oswald"/>
                <a:sym typeface="Oswald"/>
              </a:defRPr>
            </a:lvl9pPr>
          </a:lstStyle>
          <a:p>
            <a:endParaRPr/>
          </a:p>
        </p:txBody>
      </p:sp>
      <p:sp>
        <p:nvSpPr>
          <p:cNvPr id="14" name="Shape 1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1"/>
        <p:cNvGrpSpPr/>
        <p:nvPr/>
      </p:nvGrpSpPr>
      <p:grpSpPr>
        <a:xfrm>
          <a:off x="0" y="0"/>
          <a:ext cx="0" cy="0"/>
          <a:chOff x="0" y="0"/>
          <a:chExt cx="0" cy="0"/>
        </a:xfrm>
      </p:grpSpPr>
      <p:cxnSp>
        <p:nvCxnSpPr>
          <p:cNvPr id="52" name="Shape 52"/>
          <p:cNvCxnSpPr/>
          <p:nvPr/>
        </p:nvCxnSpPr>
        <p:spPr>
          <a:xfrm>
            <a:off x="413275" y="2988275"/>
            <a:ext cx="910500" cy="0"/>
          </a:xfrm>
          <a:prstGeom prst="straightConnector1">
            <a:avLst/>
          </a:prstGeom>
          <a:noFill/>
          <a:ln w="28575" cap="flat" cmpd="sng">
            <a:solidFill>
              <a:schemeClr val="dk1"/>
            </a:solidFill>
            <a:prstDash val="lgDash"/>
            <a:round/>
            <a:headEnd type="none" w="med" len="med"/>
            <a:tailEnd type="none" w="med" len="med"/>
          </a:ln>
        </p:spPr>
      </p:cxnSp>
      <p:sp>
        <p:nvSpPr>
          <p:cNvPr id="53" name="Shape 53"/>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spcBef>
                <a:spcPts val="0"/>
              </a:spcBef>
              <a:buSzPct val="100000"/>
              <a:defRPr sz="12000"/>
            </a:lvl1pPr>
            <a:lvl2pPr lvl="1">
              <a:spcBef>
                <a:spcPts val="0"/>
              </a:spcBef>
              <a:buSzPct val="100000"/>
              <a:defRPr sz="12000"/>
            </a:lvl2pPr>
            <a:lvl3pPr lvl="2">
              <a:spcBef>
                <a:spcPts val="0"/>
              </a:spcBef>
              <a:buSzPct val="100000"/>
              <a:defRPr sz="12000"/>
            </a:lvl3pPr>
            <a:lvl4pPr lvl="3">
              <a:spcBef>
                <a:spcPts val="0"/>
              </a:spcBef>
              <a:buSzPct val="100000"/>
              <a:defRPr sz="12000"/>
            </a:lvl4pPr>
            <a:lvl5pPr lvl="4">
              <a:spcBef>
                <a:spcPts val="0"/>
              </a:spcBef>
              <a:buSzPct val="100000"/>
              <a:defRPr sz="12000"/>
            </a:lvl5pPr>
            <a:lvl6pPr lvl="5">
              <a:spcBef>
                <a:spcPts val="0"/>
              </a:spcBef>
              <a:buSzPct val="100000"/>
              <a:defRPr sz="12000"/>
            </a:lvl6pPr>
            <a:lvl7pPr lvl="6">
              <a:spcBef>
                <a:spcPts val="0"/>
              </a:spcBef>
              <a:buSzPct val="100000"/>
              <a:defRPr sz="12000"/>
            </a:lvl7pPr>
            <a:lvl8pPr lvl="7">
              <a:spcBef>
                <a:spcPts val="0"/>
              </a:spcBef>
              <a:buSzPct val="100000"/>
              <a:defRPr sz="12000"/>
            </a:lvl8pPr>
            <a:lvl9pPr lvl="8">
              <a:spcBef>
                <a:spcPts val="0"/>
              </a:spcBef>
              <a:buSzPct val="100000"/>
              <a:defRPr sz="12000"/>
            </a:lvl9pPr>
          </a:lstStyle>
          <a:p>
            <a:endParaRPr/>
          </a:p>
        </p:txBody>
      </p:sp>
      <p:sp>
        <p:nvSpPr>
          <p:cNvPr id="54" name="Shape 54"/>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5" name="Shape 5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6"/>
        <p:cNvGrpSpPr/>
        <p:nvPr/>
      </p:nvGrpSpPr>
      <p:grpSpPr>
        <a:xfrm>
          <a:off x="0" y="0"/>
          <a:ext cx="0" cy="0"/>
          <a:chOff x="0" y="0"/>
          <a:chExt cx="0" cy="0"/>
        </a:xfrm>
      </p:grpSpPr>
      <p:sp>
        <p:nvSpPr>
          <p:cNvPr id="57" name="Shape 5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7" name="Shape 17"/>
          <p:cNvSpPr txBox="1">
            <a:spLocks noGrp="1"/>
          </p:cNvSpPr>
          <p:nvPr>
            <p:ph type="title"/>
          </p:nvPr>
        </p:nvSpPr>
        <p:spPr>
          <a:xfrm>
            <a:off x="430800" y="1889700"/>
            <a:ext cx="8282400" cy="1516500"/>
          </a:xfrm>
          <a:prstGeom prst="rect">
            <a:avLst/>
          </a:prstGeom>
        </p:spPr>
        <p:txBody>
          <a:bodyPr lIns="91425" tIns="91425" rIns="91425" bIns="91425" anchor="ctr" anchorCtr="0"/>
          <a:lstStyle>
            <a:lvl1pPr lvl="0" algn="ctr">
              <a:spcBef>
                <a:spcPts val="0"/>
              </a:spcBef>
              <a:buClr>
                <a:schemeClr val="lt1"/>
              </a:buClr>
              <a:buSzPct val="100000"/>
              <a:defRPr sz="3600">
                <a:solidFill>
                  <a:schemeClr val="lt1"/>
                </a:solidFill>
              </a:defRPr>
            </a:lvl1pPr>
            <a:lvl2pPr lvl="1" algn="ctr">
              <a:spcBef>
                <a:spcPts val="0"/>
              </a:spcBef>
              <a:buClr>
                <a:schemeClr val="lt1"/>
              </a:buClr>
              <a:buSzPct val="100000"/>
              <a:defRPr sz="3600">
                <a:solidFill>
                  <a:schemeClr val="lt1"/>
                </a:solidFill>
              </a:defRPr>
            </a:lvl2pPr>
            <a:lvl3pPr lvl="2" algn="ctr">
              <a:spcBef>
                <a:spcPts val="0"/>
              </a:spcBef>
              <a:buClr>
                <a:schemeClr val="lt1"/>
              </a:buClr>
              <a:buSzPct val="100000"/>
              <a:defRPr sz="3600">
                <a:solidFill>
                  <a:schemeClr val="lt1"/>
                </a:solidFill>
              </a:defRPr>
            </a:lvl3pPr>
            <a:lvl4pPr lvl="3" algn="ctr">
              <a:spcBef>
                <a:spcPts val="0"/>
              </a:spcBef>
              <a:buClr>
                <a:schemeClr val="lt1"/>
              </a:buClr>
              <a:buSzPct val="100000"/>
              <a:defRPr sz="3600">
                <a:solidFill>
                  <a:schemeClr val="lt1"/>
                </a:solidFill>
              </a:defRPr>
            </a:lvl4pPr>
            <a:lvl5pPr lvl="4" algn="ctr">
              <a:spcBef>
                <a:spcPts val="0"/>
              </a:spcBef>
              <a:buClr>
                <a:schemeClr val="lt1"/>
              </a:buClr>
              <a:buSzPct val="100000"/>
              <a:defRPr sz="3600">
                <a:solidFill>
                  <a:schemeClr val="lt1"/>
                </a:solidFill>
              </a:defRPr>
            </a:lvl5pPr>
            <a:lvl6pPr lvl="5" algn="ctr">
              <a:spcBef>
                <a:spcPts val="0"/>
              </a:spcBef>
              <a:buClr>
                <a:schemeClr val="lt1"/>
              </a:buClr>
              <a:buSzPct val="100000"/>
              <a:defRPr sz="3600">
                <a:solidFill>
                  <a:schemeClr val="lt1"/>
                </a:solidFill>
              </a:defRPr>
            </a:lvl6pPr>
            <a:lvl7pPr lvl="6" algn="ctr">
              <a:spcBef>
                <a:spcPts val="0"/>
              </a:spcBef>
              <a:buClr>
                <a:schemeClr val="lt1"/>
              </a:buClr>
              <a:buSzPct val="100000"/>
              <a:defRPr sz="3600">
                <a:solidFill>
                  <a:schemeClr val="lt1"/>
                </a:solidFill>
              </a:defRPr>
            </a:lvl7pPr>
            <a:lvl8pPr lvl="7" algn="ctr">
              <a:spcBef>
                <a:spcPts val="0"/>
              </a:spcBef>
              <a:buClr>
                <a:schemeClr val="lt1"/>
              </a:buClr>
              <a:buSzPct val="100000"/>
              <a:defRPr sz="3600">
                <a:solidFill>
                  <a:schemeClr val="lt1"/>
                </a:solidFill>
              </a:defRPr>
            </a:lvl8pPr>
            <a:lvl9pPr lvl="8" algn="ctr">
              <a:spcBef>
                <a:spcPts val="0"/>
              </a:spcBef>
              <a:buClr>
                <a:schemeClr val="lt1"/>
              </a:buClr>
              <a:buSzPct val="100000"/>
              <a:defRPr sz="3600">
                <a:solidFill>
                  <a:schemeClr val="lt1"/>
                </a:solidFill>
              </a:defRPr>
            </a:lvl9pPr>
          </a:lstStyle>
          <a:p>
            <a:endParaRPr/>
          </a:p>
        </p:txBody>
      </p:sp>
      <p:sp>
        <p:nvSpPr>
          <p:cNvPr id="18" name="Shape 1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cxnSp>
        <p:nvCxnSpPr>
          <p:cNvPr id="20" name="Shape 20"/>
          <p:cNvCxnSpPr/>
          <p:nvPr/>
        </p:nvCxnSpPr>
        <p:spPr>
          <a:xfrm>
            <a:off x="429200" y="1275577"/>
            <a:ext cx="614100" cy="0"/>
          </a:xfrm>
          <a:prstGeom prst="straightConnector1">
            <a:avLst/>
          </a:prstGeom>
          <a:noFill/>
          <a:ln w="19050" cap="flat" cmpd="sng">
            <a:solidFill>
              <a:schemeClr val="dk2"/>
            </a:solidFill>
            <a:prstDash val="lgDash"/>
            <a:round/>
            <a:headEnd type="none" w="med" len="med"/>
            <a:tailEnd type="none" w="med" len="med"/>
          </a:ln>
        </p:spPr>
      </p:cxnSp>
      <p:sp>
        <p:nvSpPr>
          <p:cNvPr id="21" name="Shape 21"/>
          <p:cNvSpPr txBox="1">
            <a:spLocks noGrp="1"/>
          </p:cNvSpPr>
          <p:nvPr>
            <p:ph type="title"/>
          </p:nvPr>
        </p:nvSpPr>
        <p:spPr>
          <a:xfrm>
            <a:off x="311700" y="372500"/>
            <a:ext cx="8520600" cy="733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468825"/>
            <a:ext cx="8520600" cy="30999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cxnSp>
        <p:nvCxnSpPr>
          <p:cNvPr id="25" name="Shape 25"/>
          <p:cNvCxnSpPr/>
          <p:nvPr/>
        </p:nvCxnSpPr>
        <p:spPr>
          <a:xfrm>
            <a:off x="429200" y="1275577"/>
            <a:ext cx="614100" cy="0"/>
          </a:xfrm>
          <a:prstGeom prst="straightConnector1">
            <a:avLst/>
          </a:prstGeom>
          <a:noFill/>
          <a:ln w="19050" cap="flat" cmpd="sng">
            <a:solidFill>
              <a:schemeClr val="dk2"/>
            </a:solidFill>
            <a:prstDash val="lgDash"/>
            <a:round/>
            <a:headEnd type="none" w="med" len="med"/>
            <a:tailEnd type="none" w="med" len="med"/>
          </a:ln>
        </p:spPr>
      </p:cxnSp>
      <p:sp>
        <p:nvSpPr>
          <p:cNvPr id="26" name="Shape 26"/>
          <p:cNvSpPr txBox="1">
            <a:spLocks noGrp="1"/>
          </p:cNvSpPr>
          <p:nvPr>
            <p:ph type="title"/>
          </p:nvPr>
        </p:nvSpPr>
        <p:spPr>
          <a:xfrm>
            <a:off x="311700" y="372500"/>
            <a:ext cx="8520600" cy="733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body" idx="1"/>
          </p:nvPr>
        </p:nvSpPr>
        <p:spPr>
          <a:xfrm>
            <a:off x="311700" y="1468825"/>
            <a:ext cx="3999900" cy="3099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body" idx="2"/>
          </p:nvPr>
        </p:nvSpPr>
        <p:spPr>
          <a:xfrm>
            <a:off x="4832400" y="1468825"/>
            <a:ext cx="3999900" cy="30999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372500"/>
            <a:ext cx="8520600" cy="7335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3"/>
        <p:cNvGrpSpPr/>
        <p:nvPr/>
      </p:nvGrpSpPr>
      <p:grpSpPr>
        <a:xfrm>
          <a:off x="0" y="0"/>
          <a:ext cx="0" cy="0"/>
          <a:chOff x="0" y="0"/>
          <a:chExt cx="0" cy="0"/>
        </a:xfrm>
      </p:grpSpPr>
      <p:cxnSp>
        <p:nvCxnSpPr>
          <p:cNvPr id="34" name="Shape 34"/>
          <p:cNvCxnSpPr/>
          <p:nvPr/>
        </p:nvCxnSpPr>
        <p:spPr>
          <a:xfrm>
            <a:off x="418675" y="1457787"/>
            <a:ext cx="614100" cy="0"/>
          </a:xfrm>
          <a:prstGeom prst="straightConnector1">
            <a:avLst/>
          </a:prstGeom>
          <a:noFill/>
          <a:ln w="19050" cap="flat" cmpd="sng">
            <a:solidFill>
              <a:schemeClr val="dk2"/>
            </a:solidFill>
            <a:prstDash val="lgDash"/>
            <a:round/>
            <a:headEnd type="none" w="med" len="med"/>
            <a:tailEnd type="none" w="med" len="med"/>
          </a:ln>
        </p:spPr>
      </p:cxnSp>
      <p:sp>
        <p:nvSpPr>
          <p:cNvPr id="35" name="Shape 35"/>
          <p:cNvSpPr txBox="1">
            <a:spLocks noGrp="1"/>
          </p:cNvSpPr>
          <p:nvPr>
            <p:ph type="title"/>
          </p:nvPr>
        </p:nvSpPr>
        <p:spPr>
          <a:xfrm>
            <a:off x="311700" y="6318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6" name="Shape 36"/>
          <p:cNvSpPr txBox="1">
            <a:spLocks noGrp="1"/>
          </p:cNvSpPr>
          <p:nvPr>
            <p:ph type="body" idx="1"/>
          </p:nvPr>
        </p:nvSpPr>
        <p:spPr>
          <a:xfrm>
            <a:off x="311700" y="1618203"/>
            <a:ext cx="2808000" cy="29508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90250" y="528900"/>
            <a:ext cx="5678100" cy="4085700"/>
          </a:xfrm>
          <a:prstGeom prst="rect">
            <a:avLst/>
          </a:prstGeom>
        </p:spPr>
        <p:txBody>
          <a:bodyPr lIns="91425" tIns="91425" rIns="91425" bIns="91425" anchor="ctr" anchorCtr="0"/>
          <a:lstStyle>
            <a:lvl1pPr lvl="0">
              <a:spcBef>
                <a:spcPts val="0"/>
              </a:spcBef>
              <a:buClr>
                <a:schemeClr val="lt1"/>
              </a:buClr>
              <a:buSzPct val="100000"/>
              <a:defRPr sz="5400">
                <a:solidFill>
                  <a:schemeClr val="lt1"/>
                </a:solidFill>
              </a:defRPr>
            </a:lvl1pPr>
            <a:lvl2pPr lvl="1">
              <a:spcBef>
                <a:spcPts val="0"/>
              </a:spcBef>
              <a:buClr>
                <a:schemeClr val="lt1"/>
              </a:buClr>
              <a:buSzPct val="100000"/>
              <a:defRPr sz="5400">
                <a:solidFill>
                  <a:schemeClr val="lt1"/>
                </a:solidFill>
              </a:defRPr>
            </a:lvl2pPr>
            <a:lvl3pPr lvl="2">
              <a:spcBef>
                <a:spcPts val="0"/>
              </a:spcBef>
              <a:buClr>
                <a:schemeClr val="lt1"/>
              </a:buClr>
              <a:buSzPct val="100000"/>
              <a:defRPr sz="5400">
                <a:solidFill>
                  <a:schemeClr val="lt1"/>
                </a:solidFill>
              </a:defRPr>
            </a:lvl3pPr>
            <a:lvl4pPr lvl="3">
              <a:spcBef>
                <a:spcPts val="0"/>
              </a:spcBef>
              <a:buClr>
                <a:schemeClr val="lt1"/>
              </a:buClr>
              <a:buSzPct val="100000"/>
              <a:defRPr sz="5400">
                <a:solidFill>
                  <a:schemeClr val="lt1"/>
                </a:solidFill>
              </a:defRPr>
            </a:lvl4pPr>
            <a:lvl5pPr lvl="4">
              <a:spcBef>
                <a:spcPts val="0"/>
              </a:spcBef>
              <a:buClr>
                <a:schemeClr val="lt1"/>
              </a:buClr>
              <a:buSzPct val="100000"/>
              <a:defRPr sz="5400">
                <a:solidFill>
                  <a:schemeClr val="lt1"/>
                </a:solidFill>
              </a:defRPr>
            </a:lvl5pPr>
            <a:lvl6pPr lvl="5">
              <a:spcBef>
                <a:spcPts val="0"/>
              </a:spcBef>
              <a:buClr>
                <a:schemeClr val="lt1"/>
              </a:buClr>
              <a:buSzPct val="100000"/>
              <a:defRPr sz="5400">
                <a:solidFill>
                  <a:schemeClr val="lt1"/>
                </a:solidFill>
              </a:defRPr>
            </a:lvl6pPr>
            <a:lvl7pPr lvl="6">
              <a:spcBef>
                <a:spcPts val="0"/>
              </a:spcBef>
              <a:buClr>
                <a:schemeClr val="lt1"/>
              </a:buClr>
              <a:buSzPct val="100000"/>
              <a:defRPr sz="5400">
                <a:solidFill>
                  <a:schemeClr val="lt1"/>
                </a:solidFill>
              </a:defRPr>
            </a:lvl7pPr>
            <a:lvl8pPr lvl="7">
              <a:spcBef>
                <a:spcPts val="0"/>
              </a:spcBef>
              <a:buClr>
                <a:schemeClr val="lt1"/>
              </a:buClr>
              <a:buSzPct val="100000"/>
              <a:defRPr sz="5400">
                <a:solidFill>
                  <a:schemeClr val="lt1"/>
                </a:solidFill>
              </a:defRPr>
            </a:lvl8pPr>
            <a:lvl9pPr lvl="8">
              <a:spcBef>
                <a:spcPts val="0"/>
              </a:spcBef>
              <a:buClr>
                <a:schemeClr val="lt1"/>
              </a:buClr>
              <a:buSzPct val="100000"/>
              <a:defRPr sz="5400">
                <a:solidFill>
                  <a:schemeClr val="lt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solidFill>
                  <a:schemeClr val="lt1"/>
                </a:solidFill>
              </a:rPr>
              <a:t>‹#›</a:t>
            </a:fld>
            <a:endParaRPr lang="el">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bg>
      <p:bgPr>
        <a:solidFill>
          <a:schemeClr val="dk1"/>
        </a:solidFill>
        <a:effectLst/>
      </p:bgPr>
    </p:bg>
    <p:spTree>
      <p:nvGrpSpPr>
        <p:cNvPr id="1" name="Shape 41"/>
        <p:cNvGrpSpPr/>
        <p:nvPr/>
      </p:nvGrpSpPr>
      <p:grpSpPr>
        <a:xfrm>
          <a:off x="0" y="0"/>
          <a:ext cx="0" cy="0"/>
          <a:chOff x="0" y="0"/>
          <a:chExt cx="0" cy="0"/>
        </a:xfrm>
      </p:grpSpPr>
      <p:sp>
        <p:nvSpPr>
          <p:cNvPr id="42" name="Shape 42"/>
          <p:cNvSpPr/>
          <p:nvPr/>
        </p:nvSpPr>
        <p:spPr>
          <a:xfrm>
            <a:off x="4572000" y="175"/>
            <a:ext cx="4572000" cy="5143500"/>
          </a:xfrm>
          <a:prstGeom prst="rect">
            <a:avLst/>
          </a:prstGeom>
          <a:solidFill>
            <a:schemeClr val="lt1"/>
          </a:solidFill>
          <a:ln>
            <a:noFill/>
          </a:ln>
        </p:spPr>
        <p:txBody>
          <a:bodyPr lIns="91425" tIns="91425" rIns="91425" bIns="91425" anchor="ctr" anchorCtr="0">
            <a:noAutofit/>
          </a:bodyPr>
          <a:lstStyle/>
          <a:p>
            <a:pPr lvl="0">
              <a:spcBef>
                <a:spcPts val="0"/>
              </a:spcBef>
              <a:buNone/>
            </a:pPr>
            <a:endParaRPr/>
          </a:p>
        </p:txBody>
      </p:sp>
      <p:cxnSp>
        <p:nvCxnSpPr>
          <p:cNvPr id="43" name="Shape 43"/>
          <p:cNvCxnSpPr/>
          <p:nvPr/>
        </p:nvCxnSpPr>
        <p:spPr>
          <a:xfrm>
            <a:off x="5029675" y="4495500"/>
            <a:ext cx="577200" cy="0"/>
          </a:xfrm>
          <a:prstGeom prst="straightConnector1">
            <a:avLst/>
          </a:prstGeom>
          <a:noFill/>
          <a:ln w="19050" cap="flat" cmpd="sng">
            <a:solidFill>
              <a:schemeClr val="dk1"/>
            </a:solidFill>
            <a:prstDash val="lgDash"/>
            <a:round/>
            <a:headEnd type="none" w="med" len="med"/>
            <a:tailEnd type="none" w="med" len="med"/>
          </a:ln>
        </p:spPr>
      </p:cxnSp>
      <p:sp>
        <p:nvSpPr>
          <p:cNvPr id="44" name="Shape 44"/>
          <p:cNvSpPr txBox="1">
            <a:spLocks noGrp="1"/>
          </p:cNvSpPr>
          <p:nvPr>
            <p:ph type="title"/>
          </p:nvPr>
        </p:nvSpPr>
        <p:spPr>
          <a:xfrm>
            <a:off x="265500" y="1078750"/>
            <a:ext cx="4045200" cy="1789200"/>
          </a:xfrm>
          <a:prstGeom prst="rect">
            <a:avLst/>
          </a:prstGeom>
        </p:spPr>
        <p:txBody>
          <a:bodyPr lIns="91425" tIns="91425" rIns="91425" bIns="91425" anchor="b" anchorCtr="0"/>
          <a:lstStyle>
            <a:lvl1pPr lvl="0" algn="ctr">
              <a:spcBef>
                <a:spcPts val="0"/>
              </a:spcBef>
              <a:buClr>
                <a:schemeClr val="lt1"/>
              </a:buClr>
              <a:buSzPct val="100000"/>
              <a:defRPr sz="4600">
                <a:solidFill>
                  <a:schemeClr val="lt1"/>
                </a:solidFill>
              </a:defRPr>
            </a:lvl1pPr>
            <a:lvl2pPr lvl="1" algn="ctr">
              <a:spcBef>
                <a:spcPts val="0"/>
              </a:spcBef>
              <a:buClr>
                <a:schemeClr val="lt1"/>
              </a:buClr>
              <a:buSzPct val="100000"/>
              <a:defRPr sz="4600">
                <a:solidFill>
                  <a:schemeClr val="lt1"/>
                </a:solidFill>
              </a:defRPr>
            </a:lvl2pPr>
            <a:lvl3pPr lvl="2" algn="ctr">
              <a:spcBef>
                <a:spcPts val="0"/>
              </a:spcBef>
              <a:buClr>
                <a:schemeClr val="lt1"/>
              </a:buClr>
              <a:buSzPct val="100000"/>
              <a:defRPr sz="4600">
                <a:solidFill>
                  <a:schemeClr val="lt1"/>
                </a:solidFill>
              </a:defRPr>
            </a:lvl3pPr>
            <a:lvl4pPr lvl="3" algn="ctr">
              <a:spcBef>
                <a:spcPts val="0"/>
              </a:spcBef>
              <a:buClr>
                <a:schemeClr val="lt1"/>
              </a:buClr>
              <a:buSzPct val="100000"/>
              <a:defRPr sz="4600">
                <a:solidFill>
                  <a:schemeClr val="lt1"/>
                </a:solidFill>
              </a:defRPr>
            </a:lvl4pPr>
            <a:lvl5pPr lvl="4" algn="ctr">
              <a:spcBef>
                <a:spcPts val="0"/>
              </a:spcBef>
              <a:buClr>
                <a:schemeClr val="lt1"/>
              </a:buClr>
              <a:buSzPct val="100000"/>
              <a:defRPr sz="4600">
                <a:solidFill>
                  <a:schemeClr val="lt1"/>
                </a:solidFill>
              </a:defRPr>
            </a:lvl5pPr>
            <a:lvl6pPr lvl="5" algn="ctr">
              <a:spcBef>
                <a:spcPts val="0"/>
              </a:spcBef>
              <a:buClr>
                <a:schemeClr val="lt1"/>
              </a:buClr>
              <a:buSzPct val="100000"/>
              <a:defRPr sz="4600">
                <a:solidFill>
                  <a:schemeClr val="lt1"/>
                </a:solidFill>
              </a:defRPr>
            </a:lvl6pPr>
            <a:lvl7pPr lvl="6" algn="ctr">
              <a:spcBef>
                <a:spcPts val="0"/>
              </a:spcBef>
              <a:buClr>
                <a:schemeClr val="lt1"/>
              </a:buClr>
              <a:buSzPct val="100000"/>
              <a:defRPr sz="4600">
                <a:solidFill>
                  <a:schemeClr val="lt1"/>
                </a:solidFill>
              </a:defRPr>
            </a:lvl7pPr>
            <a:lvl8pPr lvl="7" algn="ctr">
              <a:spcBef>
                <a:spcPts val="0"/>
              </a:spcBef>
              <a:buClr>
                <a:schemeClr val="lt1"/>
              </a:buClr>
              <a:buSzPct val="100000"/>
              <a:defRPr sz="4600">
                <a:solidFill>
                  <a:schemeClr val="lt1"/>
                </a:solidFill>
              </a:defRPr>
            </a:lvl8pPr>
            <a:lvl9pPr lvl="8" algn="ctr">
              <a:spcBef>
                <a:spcPts val="0"/>
              </a:spcBef>
              <a:buClr>
                <a:schemeClr val="lt1"/>
              </a:buClr>
              <a:buSzPct val="100000"/>
              <a:defRPr sz="4600">
                <a:solidFill>
                  <a:schemeClr val="lt1"/>
                </a:solidFill>
              </a:defRPr>
            </a:lvl9pPr>
          </a:lstStyle>
          <a:p>
            <a:endParaRPr/>
          </a:p>
        </p:txBody>
      </p:sp>
      <p:sp>
        <p:nvSpPr>
          <p:cNvPr id="45" name="Shape 45"/>
          <p:cNvSpPr txBox="1">
            <a:spLocks noGrp="1"/>
          </p:cNvSpPr>
          <p:nvPr>
            <p:ph type="subTitle" idx="1"/>
          </p:nvPr>
        </p:nvSpPr>
        <p:spPr>
          <a:xfrm>
            <a:off x="265500" y="29214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lt1"/>
              </a:buClr>
              <a:buSzPct val="100000"/>
              <a:buNone/>
              <a:defRPr sz="1900">
                <a:solidFill>
                  <a:schemeClr val="lt1"/>
                </a:solidFill>
              </a:defRPr>
            </a:lvl1pPr>
            <a:lvl2pPr lvl="1" algn="ctr">
              <a:lnSpc>
                <a:spcPct val="100000"/>
              </a:lnSpc>
              <a:spcBef>
                <a:spcPts val="0"/>
              </a:spcBef>
              <a:spcAft>
                <a:spcPts val="0"/>
              </a:spcAft>
              <a:buClr>
                <a:schemeClr val="lt1"/>
              </a:buClr>
              <a:buSzPct val="100000"/>
              <a:buNone/>
              <a:defRPr sz="1900">
                <a:solidFill>
                  <a:schemeClr val="lt1"/>
                </a:solidFill>
              </a:defRPr>
            </a:lvl2pPr>
            <a:lvl3pPr lvl="2" algn="ctr">
              <a:lnSpc>
                <a:spcPct val="100000"/>
              </a:lnSpc>
              <a:spcBef>
                <a:spcPts val="0"/>
              </a:spcBef>
              <a:spcAft>
                <a:spcPts val="0"/>
              </a:spcAft>
              <a:buClr>
                <a:schemeClr val="lt1"/>
              </a:buClr>
              <a:buSzPct val="100000"/>
              <a:buNone/>
              <a:defRPr sz="1900">
                <a:solidFill>
                  <a:schemeClr val="lt1"/>
                </a:solidFill>
              </a:defRPr>
            </a:lvl3pPr>
            <a:lvl4pPr lvl="3" algn="ctr">
              <a:lnSpc>
                <a:spcPct val="100000"/>
              </a:lnSpc>
              <a:spcBef>
                <a:spcPts val="0"/>
              </a:spcBef>
              <a:spcAft>
                <a:spcPts val="0"/>
              </a:spcAft>
              <a:buClr>
                <a:schemeClr val="lt1"/>
              </a:buClr>
              <a:buSzPct val="100000"/>
              <a:buNone/>
              <a:defRPr sz="1900">
                <a:solidFill>
                  <a:schemeClr val="lt1"/>
                </a:solidFill>
              </a:defRPr>
            </a:lvl4pPr>
            <a:lvl5pPr lvl="4" algn="ctr">
              <a:lnSpc>
                <a:spcPct val="100000"/>
              </a:lnSpc>
              <a:spcBef>
                <a:spcPts val="0"/>
              </a:spcBef>
              <a:spcAft>
                <a:spcPts val="0"/>
              </a:spcAft>
              <a:buClr>
                <a:schemeClr val="lt1"/>
              </a:buClr>
              <a:buSzPct val="100000"/>
              <a:buNone/>
              <a:defRPr sz="1900">
                <a:solidFill>
                  <a:schemeClr val="lt1"/>
                </a:solidFill>
              </a:defRPr>
            </a:lvl5pPr>
            <a:lvl6pPr lvl="5" algn="ctr">
              <a:lnSpc>
                <a:spcPct val="100000"/>
              </a:lnSpc>
              <a:spcBef>
                <a:spcPts val="0"/>
              </a:spcBef>
              <a:spcAft>
                <a:spcPts val="0"/>
              </a:spcAft>
              <a:buClr>
                <a:schemeClr val="lt1"/>
              </a:buClr>
              <a:buSzPct val="100000"/>
              <a:buNone/>
              <a:defRPr sz="1900">
                <a:solidFill>
                  <a:schemeClr val="lt1"/>
                </a:solidFill>
              </a:defRPr>
            </a:lvl6pPr>
            <a:lvl7pPr lvl="6" algn="ctr">
              <a:lnSpc>
                <a:spcPct val="100000"/>
              </a:lnSpc>
              <a:spcBef>
                <a:spcPts val="0"/>
              </a:spcBef>
              <a:spcAft>
                <a:spcPts val="0"/>
              </a:spcAft>
              <a:buClr>
                <a:schemeClr val="lt1"/>
              </a:buClr>
              <a:buSzPct val="100000"/>
              <a:buNone/>
              <a:defRPr sz="1900">
                <a:solidFill>
                  <a:schemeClr val="lt1"/>
                </a:solidFill>
              </a:defRPr>
            </a:lvl7pPr>
            <a:lvl8pPr lvl="7" algn="ctr">
              <a:lnSpc>
                <a:spcPct val="100000"/>
              </a:lnSpc>
              <a:spcBef>
                <a:spcPts val="0"/>
              </a:spcBef>
              <a:spcAft>
                <a:spcPts val="0"/>
              </a:spcAft>
              <a:buClr>
                <a:schemeClr val="lt1"/>
              </a:buClr>
              <a:buSzPct val="100000"/>
              <a:buNone/>
              <a:defRPr sz="1900">
                <a:solidFill>
                  <a:schemeClr val="lt1"/>
                </a:solidFill>
              </a:defRPr>
            </a:lvl8pPr>
            <a:lvl9pPr lvl="8" algn="ctr">
              <a:lnSpc>
                <a:spcPct val="100000"/>
              </a:lnSpc>
              <a:spcBef>
                <a:spcPts val="0"/>
              </a:spcBef>
              <a:spcAft>
                <a:spcPts val="0"/>
              </a:spcAft>
              <a:buClr>
                <a:schemeClr val="lt1"/>
              </a:buClr>
              <a:buSzPct val="100000"/>
              <a:buNone/>
              <a:defRPr sz="1900">
                <a:solidFill>
                  <a:schemeClr val="lt1"/>
                </a:solidFill>
              </a:defRPr>
            </a:lvl9pPr>
          </a:lstStyle>
          <a:p>
            <a:endParaRPr/>
          </a:p>
        </p:txBody>
      </p:sp>
      <p:sp>
        <p:nvSpPr>
          <p:cNvPr id="46" name="Shape 46"/>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SzPct val="100000"/>
              <a:buFont typeface="Oswald"/>
              <a:buNone/>
              <a:defRPr sz="2100">
                <a:latin typeface="Oswald"/>
                <a:ea typeface="Oswald"/>
                <a:cs typeface="Oswald"/>
                <a:sym typeface="Oswald"/>
              </a:defRPr>
            </a:lvl1pPr>
          </a:lstStyle>
          <a:p>
            <a:endParaRPr/>
          </a:p>
        </p:txBody>
      </p:sp>
      <p:sp>
        <p:nvSpPr>
          <p:cNvPr id="50" name="Shape 5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l"/>
              <a:t>‹#›</a:t>
            </a:fld>
            <a:endParaRPr lang="e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72500"/>
            <a:ext cx="8520600" cy="733500"/>
          </a:xfrm>
          <a:prstGeom prst="rect">
            <a:avLst/>
          </a:prstGeom>
          <a:noFill/>
          <a:ln>
            <a:noFill/>
          </a:ln>
        </p:spPr>
        <p:txBody>
          <a:bodyPr lIns="91425" tIns="91425" rIns="91425" bIns="91425" anchor="b" anchorCtr="0"/>
          <a:lstStyle>
            <a:lvl1pPr lvl="0">
              <a:spcBef>
                <a:spcPts val="0"/>
              </a:spcBef>
              <a:buClr>
                <a:schemeClr val="dk2"/>
              </a:buClr>
              <a:buSzPct val="100000"/>
              <a:buFont typeface="Oswald"/>
              <a:buNone/>
              <a:defRPr sz="3000">
                <a:solidFill>
                  <a:schemeClr val="dk2"/>
                </a:solidFill>
                <a:latin typeface="Oswald"/>
                <a:ea typeface="Oswald"/>
                <a:cs typeface="Oswald"/>
                <a:sym typeface="Oswald"/>
              </a:defRPr>
            </a:lvl1pPr>
            <a:lvl2pPr lvl="1">
              <a:spcBef>
                <a:spcPts val="0"/>
              </a:spcBef>
              <a:buClr>
                <a:schemeClr val="dk2"/>
              </a:buClr>
              <a:buSzPct val="100000"/>
              <a:buFont typeface="Oswald"/>
              <a:buNone/>
              <a:defRPr sz="3000">
                <a:solidFill>
                  <a:schemeClr val="dk2"/>
                </a:solidFill>
                <a:latin typeface="Oswald"/>
                <a:ea typeface="Oswald"/>
                <a:cs typeface="Oswald"/>
                <a:sym typeface="Oswald"/>
              </a:defRPr>
            </a:lvl2pPr>
            <a:lvl3pPr lvl="2">
              <a:spcBef>
                <a:spcPts val="0"/>
              </a:spcBef>
              <a:buClr>
                <a:schemeClr val="dk2"/>
              </a:buClr>
              <a:buSzPct val="100000"/>
              <a:buFont typeface="Oswald"/>
              <a:buNone/>
              <a:defRPr sz="3000">
                <a:solidFill>
                  <a:schemeClr val="dk2"/>
                </a:solidFill>
                <a:latin typeface="Oswald"/>
                <a:ea typeface="Oswald"/>
                <a:cs typeface="Oswald"/>
                <a:sym typeface="Oswald"/>
              </a:defRPr>
            </a:lvl3pPr>
            <a:lvl4pPr lvl="3">
              <a:spcBef>
                <a:spcPts val="0"/>
              </a:spcBef>
              <a:buClr>
                <a:schemeClr val="dk2"/>
              </a:buClr>
              <a:buSzPct val="100000"/>
              <a:buFont typeface="Oswald"/>
              <a:buNone/>
              <a:defRPr sz="3000">
                <a:solidFill>
                  <a:schemeClr val="dk2"/>
                </a:solidFill>
                <a:latin typeface="Oswald"/>
                <a:ea typeface="Oswald"/>
                <a:cs typeface="Oswald"/>
                <a:sym typeface="Oswald"/>
              </a:defRPr>
            </a:lvl4pPr>
            <a:lvl5pPr lvl="4">
              <a:spcBef>
                <a:spcPts val="0"/>
              </a:spcBef>
              <a:buClr>
                <a:schemeClr val="dk2"/>
              </a:buClr>
              <a:buSzPct val="100000"/>
              <a:buFont typeface="Oswald"/>
              <a:buNone/>
              <a:defRPr sz="3000">
                <a:solidFill>
                  <a:schemeClr val="dk2"/>
                </a:solidFill>
                <a:latin typeface="Oswald"/>
                <a:ea typeface="Oswald"/>
                <a:cs typeface="Oswald"/>
                <a:sym typeface="Oswald"/>
              </a:defRPr>
            </a:lvl5pPr>
            <a:lvl6pPr lvl="5">
              <a:spcBef>
                <a:spcPts val="0"/>
              </a:spcBef>
              <a:buClr>
                <a:schemeClr val="dk2"/>
              </a:buClr>
              <a:buSzPct val="100000"/>
              <a:buFont typeface="Oswald"/>
              <a:buNone/>
              <a:defRPr sz="3000">
                <a:solidFill>
                  <a:schemeClr val="dk2"/>
                </a:solidFill>
                <a:latin typeface="Oswald"/>
                <a:ea typeface="Oswald"/>
                <a:cs typeface="Oswald"/>
                <a:sym typeface="Oswald"/>
              </a:defRPr>
            </a:lvl6pPr>
            <a:lvl7pPr lvl="6">
              <a:spcBef>
                <a:spcPts val="0"/>
              </a:spcBef>
              <a:buClr>
                <a:schemeClr val="dk2"/>
              </a:buClr>
              <a:buSzPct val="100000"/>
              <a:buFont typeface="Oswald"/>
              <a:buNone/>
              <a:defRPr sz="3000">
                <a:solidFill>
                  <a:schemeClr val="dk2"/>
                </a:solidFill>
                <a:latin typeface="Oswald"/>
                <a:ea typeface="Oswald"/>
                <a:cs typeface="Oswald"/>
                <a:sym typeface="Oswald"/>
              </a:defRPr>
            </a:lvl7pPr>
            <a:lvl8pPr lvl="7">
              <a:spcBef>
                <a:spcPts val="0"/>
              </a:spcBef>
              <a:buClr>
                <a:schemeClr val="dk2"/>
              </a:buClr>
              <a:buSzPct val="100000"/>
              <a:buFont typeface="Oswald"/>
              <a:buNone/>
              <a:defRPr sz="3000">
                <a:solidFill>
                  <a:schemeClr val="dk2"/>
                </a:solidFill>
                <a:latin typeface="Oswald"/>
                <a:ea typeface="Oswald"/>
                <a:cs typeface="Oswald"/>
                <a:sym typeface="Oswald"/>
              </a:defRPr>
            </a:lvl8pPr>
            <a:lvl9pPr lvl="8">
              <a:spcBef>
                <a:spcPts val="0"/>
              </a:spcBef>
              <a:buClr>
                <a:schemeClr val="dk2"/>
              </a:buClr>
              <a:buSzPct val="100000"/>
              <a:buFont typeface="Oswald"/>
              <a:buNone/>
              <a:defRPr sz="3000">
                <a:solidFill>
                  <a:schemeClr val="dk2"/>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468825"/>
            <a:ext cx="8520600" cy="3099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Source Code Pro"/>
              <a:defRPr sz="1800">
                <a:solidFill>
                  <a:schemeClr val="dk2"/>
                </a:solidFill>
                <a:latin typeface="Source Code Pro"/>
                <a:ea typeface="Source Code Pro"/>
                <a:cs typeface="Source Code Pro"/>
                <a:sym typeface="Source Code Pro"/>
              </a:defRPr>
            </a:lvl1pPr>
            <a:lvl2pPr lvl="1">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2pPr>
            <a:lvl3pPr lvl="2">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3pPr>
            <a:lvl4pPr lvl="3">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4pPr>
            <a:lvl5pPr lvl="4">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5pPr>
            <a:lvl6pPr lvl="5">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6pPr>
            <a:lvl7pPr lvl="6">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7pPr>
            <a:lvl8pPr lvl="7">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8pPr>
            <a:lvl9pPr lvl="8">
              <a:lnSpc>
                <a:spcPct val="115000"/>
              </a:lnSpc>
              <a:spcBef>
                <a:spcPts val="0"/>
              </a:spcBef>
              <a:spcAft>
                <a:spcPts val="1600"/>
              </a:spcAft>
              <a:buClr>
                <a:schemeClr val="dk2"/>
              </a:buClr>
              <a:buFont typeface="Source Code Pro"/>
              <a:defRPr>
                <a:solidFill>
                  <a:schemeClr val="dk2"/>
                </a:solidFill>
                <a:latin typeface="Source Code Pro"/>
                <a:ea typeface="Source Code Pro"/>
                <a:cs typeface="Source Code Pro"/>
                <a:sym typeface="Source Code Pr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l" sz="1000">
                <a:solidFill>
                  <a:schemeClr val="dk2"/>
                </a:solidFill>
                <a:latin typeface="Source Code Pro"/>
                <a:ea typeface="Source Code Pro"/>
                <a:cs typeface="Source Code Pro"/>
                <a:sym typeface="Source Code Pro"/>
              </a:rPr>
              <a:t>‹#›</a:t>
            </a:fld>
            <a:endParaRPr lang="el" sz="1000">
              <a:solidFill>
                <a:schemeClr val="dk2"/>
              </a:solidFill>
              <a:latin typeface="Source Code Pro"/>
              <a:ea typeface="Source Code Pro"/>
              <a:cs typeface="Source Code Pro"/>
              <a:sym typeface="Source Code Pr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el.wikipedia.org/wiki/%CE%94%CE%B9%CF%8C%CE%BD%CF%85%CF%83%CE%BF%CF%82"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el.wikipedia.org/w/index.php?title=%CE%94%CF%81%CE%B1%CE%BC%CE%B1%CF%84%CE%B9%CE%BA%CE%AE%CE%B5%CF%80%CE%B9%CF%83%CE%B7%CF%82_%CE%A0%CE%BF%CE%AF%CE%B7%CF%83%CE%B7&amp;action=edit&amp;redlink=1" TargetMode="External"/><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el.wikipedia.org/wiki/%CE%A7%CE%B9%CE%BF%CF%8D%CE%BC%CE%BF%CF%81" TargetMode="External"/><Relationship Id="rId5" Type="http://schemas.openxmlformats.org/officeDocument/2006/relationships/hyperlink" Target="https://el.wikipedia.org/wiki/%CE%91%CF%81%CF%87%CE%B1%CE%AF%CE%B1_%CE%95%CE%BB%CE%BB%CE%AC%CE%B4%CE%B1" TargetMode="External"/><Relationship Id="rId4" Type="http://schemas.openxmlformats.org/officeDocument/2006/relationships/hyperlink" Target="https://el.wikipedia.org/wiki/%CE%A0%CE%BF%CE%AF%CE%B7%CF%83%CE%B7"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Shape 62"/>
          <p:cNvSpPr txBox="1">
            <a:spLocks noGrp="1"/>
          </p:cNvSpPr>
          <p:nvPr>
            <p:ph type="ctrTitle"/>
          </p:nvPr>
        </p:nvSpPr>
        <p:spPr>
          <a:xfrm>
            <a:off x="390525" y="1866775"/>
            <a:ext cx="8222100" cy="933600"/>
          </a:xfrm>
          <a:prstGeom prst="rect">
            <a:avLst/>
          </a:prstGeom>
        </p:spPr>
        <p:txBody>
          <a:bodyPr lIns="91425" tIns="91425" rIns="91425" bIns="91425" anchor="b" anchorCtr="0">
            <a:noAutofit/>
          </a:bodyPr>
          <a:lstStyle/>
          <a:p>
            <a:pPr lvl="0">
              <a:spcBef>
                <a:spcPts val="0"/>
              </a:spcBef>
              <a:buNone/>
            </a:pPr>
            <a:r>
              <a:rPr lang="el">
                <a:solidFill>
                  <a:srgbClr val="000000"/>
                </a:solidFill>
              </a:rPr>
              <a:t>Αρχαίο Ελληνικό θέατρο</a:t>
            </a:r>
          </a:p>
        </p:txBody>
      </p:sp>
      <p:sp>
        <p:nvSpPr>
          <p:cNvPr id="63" name="Shape 63"/>
          <p:cNvSpPr txBox="1">
            <a:spLocks noGrp="1"/>
          </p:cNvSpPr>
          <p:nvPr>
            <p:ph type="subTitle" idx="1"/>
          </p:nvPr>
        </p:nvSpPr>
        <p:spPr>
          <a:xfrm>
            <a:off x="190000" y="3074725"/>
            <a:ext cx="7900200" cy="1720200"/>
          </a:xfrm>
          <a:prstGeom prst="rect">
            <a:avLst/>
          </a:prstGeom>
        </p:spPr>
        <p:txBody>
          <a:bodyPr lIns="91425" tIns="91425" rIns="91425" bIns="91425" anchor="ctr" anchorCtr="0">
            <a:noAutofit/>
          </a:bodyPr>
          <a:lstStyle/>
          <a:p>
            <a:pPr lvl="0">
              <a:spcBef>
                <a:spcPts val="0"/>
              </a:spcBef>
              <a:buNone/>
            </a:pPr>
            <a:r>
              <a:rPr lang="el">
                <a:solidFill>
                  <a:srgbClr val="000000"/>
                </a:solidFill>
              </a:rPr>
              <a:t>Κωνσταντίνα και Μαρίλια </a:t>
            </a:r>
          </a:p>
          <a:p>
            <a:pPr lvl="0">
              <a:spcBef>
                <a:spcPts val="0"/>
              </a:spcBef>
              <a:buNone/>
            </a:pPr>
            <a:r>
              <a:rPr lang="el">
                <a:solidFill>
                  <a:srgbClr val="000000"/>
                </a:solidFill>
              </a:rPr>
              <a:t>Μάθημα Πληροφορικής</a:t>
            </a:r>
          </a:p>
          <a:p>
            <a:pPr lvl="0">
              <a:spcBef>
                <a:spcPts val="0"/>
              </a:spcBef>
              <a:buNone/>
            </a:pPr>
            <a:r>
              <a:rPr lang="el">
                <a:solidFill>
                  <a:srgbClr val="000000"/>
                </a:solidFill>
              </a:rPr>
              <a:t>Έ τάξη</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71900" y="738725"/>
            <a:ext cx="8222100" cy="767700"/>
          </a:xfrm>
          <a:prstGeom prst="rect">
            <a:avLst/>
          </a:prstGeom>
        </p:spPr>
        <p:txBody>
          <a:bodyPr lIns="91425" tIns="91425" rIns="91425" bIns="91425" anchor="b" anchorCtr="0">
            <a:noAutofit/>
          </a:bodyPr>
          <a:lstStyle/>
          <a:p>
            <a:pPr lvl="0">
              <a:lnSpc>
                <a:spcPct val="115000"/>
              </a:lnSpc>
              <a:spcBef>
                <a:spcPts val="0"/>
              </a:spcBef>
              <a:buNone/>
            </a:pPr>
            <a:r>
              <a:rPr lang="el" sz="2400" b="0">
                <a:solidFill>
                  <a:srgbClr val="000000"/>
                </a:solidFill>
                <a:latin typeface="Arial"/>
                <a:ea typeface="Arial"/>
                <a:cs typeface="Arial"/>
                <a:sym typeface="Arial"/>
              </a:rPr>
              <a:t>Αρχαίο Ωδείο Πάφου (γενικές πληροφορίες)</a:t>
            </a:r>
          </a:p>
        </p:txBody>
      </p:sp>
      <p:sp>
        <p:nvSpPr>
          <p:cNvPr id="148" name="Shape 148"/>
          <p:cNvSpPr txBox="1">
            <a:spLocks noGrp="1"/>
          </p:cNvSpPr>
          <p:nvPr>
            <p:ph type="body" idx="2"/>
          </p:nvPr>
        </p:nvSpPr>
        <p:spPr>
          <a:xfrm>
            <a:off x="471900" y="1753500"/>
            <a:ext cx="3898200" cy="3112500"/>
          </a:xfrm>
          <a:prstGeom prst="rect">
            <a:avLst/>
          </a:prstGeom>
        </p:spPr>
        <p:txBody>
          <a:bodyPr lIns="91425" tIns="91425" rIns="91425" bIns="91425" anchor="t" anchorCtr="0">
            <a:noAutofit/>
          </a:bodyPr>
          <a:lstStyle/>
          <a:p>
            <a:pPr marL="457200" lvl="0" indent="-228600">
              <a:spcBef>
                <a:spcPts val="0"/>
              </a:spcBef>
            </a:pPr>
            <a:r>
              <a:rPr lang="el"/>
              <a:t>Το Θέατρο βρίσκεται στο βορειοανατολικό άκρο της αρχαίας πόλης, στην πλαγιά του λόφου «Φάπρικα».</a:t>
            </a:r>
          </a:p>
          <a:p>
            <a:pPr marL="457200" lvl="0" indent="-228600">
              <a:spcBef>
                <a:spcPts val="0"/>
              </a:spcBef>
            </a:pPr>
            <a:r>
              <a:rPr lang="el"/>
              <a:t>Κτίστηκε γύρω στο 300 π.Χ., δηλαδή με την ίδρυση της πόλης της Νέας Πάφου. </a:t>
            </a:r>
          </a:p>
          <a:p>
            <a:pPr marL="457200" lvl="0" indent="-228600">
              <a:spcBef>
                <a:spcPts val="0"/>
              </a:spcBef>
            </a:pPr>
            <a:r>
              <a:rPr lang="el"/>
              <a:t>Κατά την ελληνιστική και τη ρωμαϊκή περίοδο το θέατρο υπέστη αρκετές μετατροπές. Φαίνεται ότι το θέατρο έπαψε να χρησιμοποιείται περί τα τέλη του 4ου αιώνα μ.Χ.</a:t>
            </a:r>
          </a:p>
        </p:txBody>
      </p:sp>
      <p:pic>
        <p:nvPicPr>
          <p:cNvPr id="149" name="Shape 149"/>
          <p:cNvPicPr preferRelativeResize="0"/>
          <p:nvPr/>
        </p:nvPicPr>
        <p:blipFill>
          <a:blip r:embed="rId3">
            <a:alphaModFix/>
          </a:blip>
          <a:stretch>
            <a:fillRect/>
          </a:stretch>
        </p:blipFill>
        <p:spPr>
          <a:xfrm>
            <a:off x="5091359" y="1753500"/>
            <a:ext cx="3439440" cy="2866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rot="-251">
            <a:off x="284999" y="592782"/>
            <a:ext cx="8201400" cy="1056900"/>
          </a:xfrm>
          <a:prstGeom prst="rect">
            <a:avLst/>
          </a:prstGeom>
        </p:spPr>
        <p:txBody>
          <a:bodyPr lIns="91425" tIns="91425" rIns="91425" bIns="91425" anchor="b" anchorCtr="0">
            <a:noAutofit/>
          </a:bodyPr>
          <a:lstStyle/>
          <a:p>
            <a:pPr lvl="0">
              <a:spcBef>
                <a:spcPts val="0"/>
              </a:spcBef>
              <a:buNone/>
            </a:pPr>
            <a:r>
              <a:rPr lang="el" sz="2400" b="1">
                <a:solidFill>
                  <a:srgbClr val="000000"/>
                </a:solidFill>
              </a:rPr>
              <a:t>Σημερινή λειτουργία</a:t>
            </a:r>
          </a:p>
        </p:txBody>
      </p:sp>
      <p:sp>
        <p:nvSpPr>
          <p:cNvPr id="155" name="Shape 155"/>
          <p:cNvSpPr txBox="1">
            <a:spLocks noGrp="1"/>
          </p:cNvSpPr>
          <p:nvPr>
            <p:ph type="body" idx="1"/>
          </p:nvPr>
        </p:nvSpPr>
        <p:spPr>
          <a:xfrm>
            <a:off x="285000" y="1903975"/>
            <a:ext cx="3616800" cy="2464500"/>
          </a:xfrm>
          <a:prstGeom prst="rect">
            <a:avLst/>
          </a:prstGeom>
        </p:spPr>
        <p:txBody>
          <a:bodyPr lIns="91425" tIns="91425" rIns="91425" bIns="91425" anchor="t" anchorCtr="0">
            <a:noAutofit/>
          </a:bodyPr>
          <a:lstStyle/>
          <a:p>
            <a:pPr lvl="0">
              <a:spcBef>
                <a:spcPts val="0"/>
              </a:spcBef>
              <a:buNone/>
            </a:pPr>
            <a:r>
              <a:rPr lang="el"/>
              <a:t>Σήμερα το Αρχαίο Ωδείο χρησιμοποιείται για να παίζονται διάφορες παραστάσεις και να γίνονται διάφορα καλλιτεχνικά γεγονότα.  </a:t>
            </a:r>
          </a:p>
        </p:txBody>
      </p:sp>
      <p:sp>
        <p:nvSpPr>
          <p:cNvPr id="156" name="Shape 156"/>
          <p:cNvSpPr txBox="1">
            <a:spLocks noGrp="1"/>
          </p:cNvSpPr>
          <p:nvPr>
            <p:ph type="body" idx="2"/>
          </p:nvPr>
        </p:nvSpPr>
        <p:spPr>
          <a:xfrm>
            <a:off x="4698725" y="1183625"/>
            <a:ext cx="3999900" cy="3099900"/>
          </a:xfrm>
          <a:prstGeom prst="rect">
            <a:avLst/>
          </a:prstGeom>
        </p:spPr>
        <p:txBody>
          <a:bodyPr lIns="91425" tIns="91425" rIns="91425" bIns="91425" anchor="t" anchorCtr="0">
            <a:noAutofit/>
          </a:bodyPr>
          <a:lstStyle/>
          <a:p>
            <a:pPr lvl="0">
              <a:spcBef>
                <a:spcPts val="0"/>
              </a:spcBef>
              <a:buNone/>
            </a:pPr>
            <a:endParaRPr/>
          </a:p>
        </p:txBody>
      </p:sp>
      <p:pic>
        <p:nvPicPr>
          <p:cNvPr id="157" name="Shape 157"/>
          <p:cNvPicPr preferRelativeResize="0"/>
          <p:nvPr/>
        </p:nvPicPr>
        <p:blipFill>
          <a:blip r:embed="rId3">
            <a:alphaModFix/>
          </a:blip>
          <a:stretch>
            <a:fillRect/>
          </a:stretch>
        </p:blipFill>
        <p:spPr>
          <a:xfrm>
            <a:off x="6918350" y="1364775"/>
            <a:ext cx="2054500" cy="1719525"/>
          </a:xfrm>
          <a:prstGeom prst="rect">
            <a:avLst/>
          </a:prstGeom>
          <a:noFill/>
          <a:ln>
            <a:noFill/>
          </a:ln>
        </p:spPr>
      </p:pic>
      <p:pic>
        <p:nvPicPr>
          <p:cNvPr id="158" name="Shape 158"/>
          <p:cNvPicPr preferRelativeResize="0"/>
          <p:nvPr/>
        </p:nvPicPr>
        <p:blipFill>
          <a:blip r:embed="rId4">
            <a:alphaModFix/>
          </a:blip>
          <a:stretch>
            <a:fillRect/>
          </a:stretch>
        </p:blipFill>
        <p:spPr>
          <a:xfrm>
            <a:off x="4742425" y="1394226"/>
            <a:ext cx="2206950" cy="1719525"/>
          </a:xfrm>
          <a:prstGeom prst="rect">
            <a:avLst/>
          </a:prstGeom>
          <a:noFill/>
          <a:ln>
            <a:noFill/>
          </a:ln>
        </p:spPr>
      </p:pic>
      <p:pic>
        <p:nvPicPr>
          <p:cNvPr id="159" name="Shape 159"/>
          <p:cNvPicPr preferRelativeResize="0"/>
          <p:nvPr/>
        </p:nvPicPr>
        <p:blipFill>
          <a:blip r:embed="rId5">
            <a:alphaModFix/>
          </a:blip>
          <a:stretch>
            <a:fillRect/>
          </a:stretch>
        </p:blipFill>
        <p:spPr>
          <a:xfrm>
            <a:off x="4742416" y="3084300"/>
            <a:ext cx="4180031" cy="1774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559600" y="729150"/>
            <a:ext cx="8134500" cy="777300"/>
          </a:xfrm>
          <a:prstGeom prst="rect">
            <a:avLst/>
          </a:prstGeom>
        </p:spPr>
        <p:txBody>
          <a:bodyPr lIns="91425" tIns="91425" rIns="91425" bIns="91425" anchor="b" anchorCtr="0">
            <a:noAutofit/>
          </a:bodyPr>
          <a:lstStyle/>
          <a:p>
            <a:pPr marL="457200" lvl="0" indent="-228600">
              <a:lnSpc>
                <a:spcPct val="115000"/>
              </a:lnSpc>
              <a:spcBef>
                <a:spcPts val="0"/>
              </a:spcBef>
              <a:buNone/>
            </a:pPr>
            <a:r>
              <a:rPr lang="el" sz="2400" b="0">
                <a:solidFill>
                  <a:srgbClr val="000000"/>
                </a:solidFill>
                <a:latin typeface="Arial"/>
                <a:ea typeface="Arial"/>
                <a:cs typeface="Arial"/>
                <a:sym typeface="Arial"/>
              </a:rPr>
              <a:t>Πότε και που ξεκίνησε</a:t>
            </a:r>
          </a:p>
        </p:txBody>
      </p:sp>
      <p:sp>
        <p:nvSpPr>
          <p:cNvPr id="69" name="Shape 69"/>
          <p:cNvSpPr txBox="1">
            <a:spLocks noGrp="1"/>
          </p:cNvSpPr>
          <p:nvPr>
            <p:ph type="body" idx="1"/>
          </p:nvPr>
        </p:nvSpPr>
        <p:spPr>
          <a:xfrm>
            <a:off x="471900" y="1975925"/>
            <a:ext cx="3999900" cy="2710199"/>
          </a:xfrm>
          <a:prstGeom prst="rect">
            <a:avLst/>
          </a:prstGeom>
        </p:spPr>
        <p:txBody>
          <a:bodyPr lIns="91425" tIns="91425" rIns="91425" bIns="91425" anchor="t" anchorCtr="0">
            <a:noAutofit/>
          </a:bodyPr>
          <a:lstStyle/>
          <a:p>
            <a:pPr lvl="0">
              <a:spcBef>
                <a:spcPts val="0"/>
              </a:spcBef>
              <a:buNone/>
            </a:pPr>
            <a:r>
              <a:rPr lang="el">
                <a:solidFill>
                  <a:srgbClr val="252525"/>
                </a:solidFill>
                <a:highlight>
                  <a:srgbClr val="FFFFFF"/>
                </a:highlight>
                <a:latin typeface="Arial"/>
                <a:ea typeface="Arial"/>
                <a:cs typeface="Arial"/>
                <a:sym typeface="Arial"/>
              </a:rPr>
              <a:t>Το </a:t>
            </a:r>
            <a:r>
              <a:rPr lang="el" b="1">
                <a:solidFill>
                  <a:srgbClr val="252525"/>
                </a:solidFill>
                <a:highlight>
                  <a:srgbClr val="FFFFFF"/>
                </a:highlight>
                <a:latin typeface="Arial"/>
                <a:ea typeface="Arial"/>
                <a:cs typeface="Arial"/>
                <a:sym typeface="Arial"/>
              </a:rPr>
              <a:t>αρχαίο ελληνικό θέατρο</a:t>
            </a:r>
            <a:r>
              <a:rPr lang="el">
                <a:solidFill>
                  <a:srgbClr val="252525"/>
                </a:solidFill>
                <a:highlight>
                  <a:srgbClr val="FFFFFF"/>
                </a:highlight>
                <a:latin typeface="Arial"/>
                <a:ea typeface="Arial"/>
                <a:cs typeface="Arial"/>
                <a:sym typeface="Arial"/>
              </a:rPr>
              <a:t> αναπτύχθηκε στα τέλη της αρχαϊκής περιόδου και διαμορφώθηκε πλήρως κατά την κλασική περίοδο κυρίως στην Αθήνα.</a:t>
            </a:r>
          </a:p>
        </p:txBody>
      </p:sp>
      <p:sp>
        <p:nvSpPr>
          <p:cNvPr id="70" name="Shape 70"/>
          <p:cNvSpPr txBox="1">
            <a:spLocks noGrp="1"/>
          </p:cNvSpPr>
          <p:nvPr>
            <p:ph type="body" idx="2"/>
          </p:nvPr>
        </p:nvSpPr>
        <p:spPr>
          <a:xfrm>
            <a:off x="4832400" y="1468825"/>
            <a:ext cx="3999900" cy="3099900"/>
          </a:xfrm>
          <a:prstGeom prst="rect">
            <a:avLst/>
          </a:prstGeom>
        </p:spPr>
        <p:txBody>
          <a:bodyPr lIns="91425" tIns="91425" rIns="91425" bIns="91425" anchor="t" anchorCtr="0">
            <a:noAutofit/>
          </a:bodyPr>
          <a:lstStyle/>
          <a:p>
            <a:pPr lvl="0">
              <a:spcBef>
                <a:spcPts val="0"/>
              </a:spcBef>
              <a:buNone/>
            </a:pPr>
            <a:endParaRPr/>
          </a:p>
        </p:txBody>
      </p:sp>
      <p:pic>
        <p:nvPicPr>
          <p:cNvPr id="71" name="Shape 71"/>
          <p:cNvPicPr preferRelativeResize="0"/>
          <p:nvPr/>
        </p:nvPicPr>
        <p:blipFill>
          <a:blip r:embed="rId3">
            <a:alphaModFix/>
          </a:blip>
          <a:stretch>
            <a:fillRect/>
          </a:stretch>
        </p:blipFill>
        <p:spPr>
          <a:xfrm>
            <a:off x="4832409" y="1530272"/>
            <a:ext cx="3417226" cy="2928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637150" y="223900"/>
            <a:ext cx="8280000" cy="1197300"/>
          </a:xfrm>
          <a:prstGeom prst="rect">
            <a:avLst/>
          </a:prstGeom>
        </p:spPr>
        <p:txBody>
          <a:bodyPr lIns="91425" tIns="91425" rIns="91425" bIns="91425" anchor="b" anchorCtr="0">
            <a:noAutofit/>
          </a:bodyPr>
          <a:lstStyle/>
          <a:p>
            <a:pPr lvl="0">
              <a:lnSpc>
                <a:spcPct val="115000"/>
              </a:lnSpc>
              <a:spcBef>
                <a:spcPts val="0"/>
              </a:spcBef>
              <a:buNone/>
            </a:pPr>
            <a:r>
              <a:rPr lang="el" sz="2400" b="0">
                <a:solidFill>
                  <a:srgbClr val="000000"/>
                </a:solidFill>
                <a:latin typeface="Arial"/>
                <a:ea typeface="Arial"/>
                <a:cs typeface="Arial"/>
                <a:sym typeface="Arial"/>
              </a:rPr>
              <a:t>Μέρη του θεάτρου</a:t>
            </a:r>
          </a:p>
        </p:txBody>
      </p:sp>
      <p:sp>
        <p:nvSpPr>
          <p:cNvPr id="77" name="Shape 77"/>
          <p:cNvSpPr txBox="1">
            <a:spLocks noGrp="1"/>
          </p:cNvSpPr>
          <p:nvPr>
            <p:ph type="body" idx="1"/>
          </p:nvPr>
        </p:nvSpPr>
        <p:spPr>
          <a:xfrm>
            <a:off x="311700" y="1719325"/>
            <a:ext cx="4073100" cy="3397200"/>
          </a:xfrm>
          <a:prstGeom prst="rect">
            <a:avLst/>
          </a:prstGeom>
        </p:spPr>
        <p:txBody>
          <a:bodyPr lIns="91425" tIns="91425" rIns="91425" bIns="91425" anchor="t" anchorCtr="0">
            <a:noAutofit/>
          </a:bodyPr>
          <a:lstStyle/>
          <a:p>
            <a:pPr lvl="0">
              <a:spcBef>
                <a:spcPts val="0"/>
              </a:spcBef>
              <a:buNone/>
            </a:pPr>
            <a:r>
              <a:rPr lang="el">
                <a:solidFill>
                  <a:srgbClr val="252525"/>
                </a:solidFill>
                <a:highlight>
                  <a:srgbClr val="FFFFFF"/>
                </a:highlight>
                <a:latin typeface="Arial"/>
                <a:ea typeface="Arial"/>
                <a:cs typeface="Arial"/>
                <a:sym typeface="Arial"/>
              </a:rPr>
              <a:t>Η </a:t>
            </a:r>
            <a:r>
              <a:rPr lang="el" b="1">
                <a:solidFill>
                  <a:srgbClr val="252525"/>
                </a:solidFill>
                <a:highlight>
                  <a:srgbClr val="FFFFFF"/>
                </a:highlight>
                <a:latin typeface="Arial"/>
                <a:ea typeface="Arial"/>
                <a:cs typeface="Arial"/>
                <a:sym typeface="Arial"/>
              </a:rPr>
              <a:t>σκηνή</a:t>
            </a:r>
            <a:r>
              <a:rPr lang="el">
                <a:solidFill>
                  <a:srgbClr val="252525"/>
                </a:solidFill>
                <a:highlight>
                  <a:srgbClr val="FFFFFF"/>
                </a:highlight>
                <a:latin typeface="Arial"/>
                <a:ea typeface="Arial"/>
                <a:cs typeface="Arial"/>
                <a:sym typeface="Arial"/>
              </a:rPr>
              <a:t>: ορθογώνιο, μακρόστενο κτήριο, που προστέθηκε κατά τον 5ο αι. π.Χ. στην περιφέρεια της ορχήστρας απέναντι από το κοίλον. </a:t>
            </a:r>
          </a:p>
          <a:p>
            <a:pPr lvl="0">
              <a:spcBef>
                <a:spcPts val="0"/>
              </a:spcBef>
              <a:buNone/>
            </a:pPr>
            <a:r>
              <a:rPr lang="el">
                <a:solidFill>
                  <a:srgbClr val="252525"/>
                </a:solidFill>
                <a:highlight>
                  <a:srgbClr val="FFFFFF"/>
                </a:highlight>
                <a:latin typeface="Arial"/>
                <a:ea typeface="Arial"/>
                <a:cs typeface="Arial"/>
                <a:sym typeface="Arial"/>
              </a:rPr>
              <a:t>Το </a:t>
            </a:r>
            <a:r>
              <a:rPr lang="el" b="1">
                <a:solidFill>
                  <a:srgbClr val="252525"/>
                </a:solidFill>
                <a:highlight>
                  <a:srgbClr val="FFFFFF"/>
                </a:highlight>
                <a:latin typeface="Arial"/>
                <a:ea typeface="Arial"/>
                <a:cs typeface="Arial"/>
                <a:sym typeface="Arial"/>
              </a:rPr>
              <a:t>προσκήνιο</a:t>
            </a:r>
            <a:r>
              <a:rPr lang="el">
                <a:solidFill>
                  <a:srgbClr val="252525"/>
                </a:solidFill>
                <a:highlight>
                  <a:srgbClr val="FFFFFF"/>
                </a:highlight>
                <a:latin typeface="Arial"/>
                <a:ea typeface="Arial"/>
                <a:cs typeface="Arial"/>
                <a:sym typeface="Arial"/>
              </a:rPr>
              <a:t>: μια στοά με κίονες μπροστά από τη σκηνή. Ανάμεσα στα διαστήματα των κιόνων βρίσκονταν θυρώματα και ζωγραφικοί πίνακες (τα σκηνικά). Τα θυρώματα του προσκηνίου απέδιδαν τρεις πύλες, από τις οποίες έβγαιναν οι υποκριτές.</a:t>
            </a:r>
          </a:p>
          <a:p>
            <a:pPr lvl="0">
              <a:spcBef>
                <a:spcPts val="0"/>
              </a:spcBef>
              <a:buNone/>
            </a:pPr>
            <a:endParaRPr sz="1050">
              <a:solidFill>
                <a:srgbClr val="252525"/>
              </a:solidFill>
              <a:highlight>
                <a:srgbClr val="FFFFFF"/>
              </a:highlight>
              <a:latin typeface="Arial"/>
              <a:ea typeface="Arial"/>
              <a:cs typeface="Arial"/>
              <a:sym typeface="Arial"/>
            </a:endParaRPr>
          </a:p>
        </p:txBody>
      </p:sp>
      <p:sp>
        <p:nvSpPr>
          <p:cNvPr id="78" name="Shape 78"/>
          <p:cNvSpPr txBox="1">
            <a:spLocks noGrp="1"/>
          </p:cNvSpPr>
          <p:nvPr>
            <p:ph type="body" idx="2"/>
          </p:nvPr>
        </p:nvSpPr>
        <p:spPr>
          <a:xfrm>
            <a:off x="4832400" y="1468825"/>
            <a:ext cx="3999900" cy="3099900"/>
          </a:xfrm>
          <a:prstGeom prst="rect">
            <a:avLst/>
          </a:prstGeom>
        </p:spPr>
        <p:txBody>
          <a:bodyPr lIns="91425" tIns="91425" rIns="91425" bIns="91425" anchor="t" anchorCtr="0">
            <a:noAutofit/>
          </a:bodyPr>
          <a:lstStyle/>
          <a:p>
            <a:pPr lvl="0">
              <a:spcBef>
                <a:spcPts val="0"/>
              </a:spcBef>
              <a:buNone/>
            </a:pPr>
            <a:endParaRPr/>
          </a:p>
        </p:txBody>
      </p:sp>
      <p:pic>
        <p:nvPicPr>
          <p:cNvPr id="79" name="Shape 79"/>
          <p:cNvPicPr preferRelativeResize="0"/>
          <p:nvPr/>
        </p:nvPicPr>
        <p:blipFill rotWithShape="1">
          <a:blip r:embed="rId3">
            <a:alphaModFix/>
          </a:blip>
          <a:srcRect l="-1620" t="1380" r="1619" b="-1380"/>
          <a:stretch/>
        </p:blipFill>
        <p:spPr>
          <a:xfrm>
            <a:off x="4432425" y="1371250"/>
            <a:ext cx="4947375" cy="32184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694525" y="705400"/>
            <a:ext cx="7988700" cy="753600"/>
          </a:xfrm>
          <a:prstGeom prst="rect">
            <a:avLst/>
          </a:prstGeom>
        </p:spPr>
        <p:txBody>
          <a:bodyPr lIns="91425" tIns="91425" rIns="91425" bIns="91425" anchor="b" anchorCtr="0">
            <a:noAutofit/>
          </a:bodyPr>
          <a:lstStyle/>
          <a:p>
            <a:pPr lvl="0">
              <a:lnSpc>
                <a:spcPct val="115000"/>
              </a:lnSpc>
              <a:spcBef>
                <a:spcPts val="0"/>
              </a:spcBef>
              <a:buNone/>
            </a:pPr>
            <a:r>
              <a:rPr lang="el" sz="2400">
                <a:solidFill>
                  <a:srgbClr val="000000"/>
                </a:solidFill>
                <a:latin typeface="Arial"/>
                <a:ea typeface="Arial"/>
                <a:cs typeface="Arial"/>
                <a:sym typeface="Arial"/>
              </a:rPr>
              <a:t>Μέρη του θεάτρου (συνέχεια)</a:t>
            </a:r>
          </a:p>
        </p:txBody>
      </p:sp>
      <p:sp>
        <p:nvSpPr>
          <p:cNvPr id="85" name="Shape 85"/>
          <p:cNvSpPr txBox="1">
            <a:spLocks noGrp="1"/>
          </p:cNvSpPr>
          <p:nvPr>
            <p:ph type="body" idx="1"/>
          </p:nvPr>
        </p:nvSpPr>
        <p:spPr>
          <a:xfrm>
            <a:off x="471900" y="1782450"/>
            <a:ext cx="3999900" cy="3172800"/>
          </a:xfrm>
          <a:prstGeom prst="rect">
            <a:avLst/>
          </a:prstGeom>
        </p:spPr>
        <p:txBody>
          <a:bodyPr lIns="91425" tIns="91425" rIns="91425" bIns="91425" anchor="t" anchorCtr="0">
            <a:noAutofit/>
          </a:bodyPr>
          <a:lstStyle/>
          <a:p>
            <a:pPr lvl="0">
              <a:spcBef>
                <a:spcPts val="0"/>
              </a:spcBef>
              <a:buNone/>
            </a:pPr>
            <a:r>
              <a:rPr lang="el">
                <a:solidFill>
                  <a:srgbClr val="252525"/>
                </a:solidFill>
                <a:latin typeface="Arial"/>
                <a:ea typeface="Arial"/>
                <a:cs typeface="Arial"/>
                <a:sym typeface="Arial"/>
              </a:rPr>
              <a:t>Η </a:t>
            </a:r>
            <a:r>
              <a:rPr lang="el" b="1">
                <a:solidFill>
                  <a:srgbClr val="252525"/>
                </a:solidFill>
                <a:latin typeface="Arial"/>
                <a:ea typeface="Arial"/>
                <a:cs typeface="Arial"/>
                <a:sym typeface="Arial"/>
              </a:rPr>
              <a:t>ορχήστρα</a:t>
            </a:r>
            <a:r>
              <a:rPr lang="el">
                <a:solidFill>
                  <a:srgbClr val="252525"/>
                </a:solidFill>
                <a:latin typeface="Arial"/>
                <a:ea typeface="Arial"/>
                <a:cs typeface="Arial"/>
                <a:sym typeface="Arial"/>
              </a:rPr>
              <a:t>: Η ημικυκλική (ή κυκλική, π.χ. Επίδαυρος) πλατεία στο κέντρο του θεάτρου. Συνήθως πλακόστρωτη. </a:t>
            </a:r>
          </a:p>
          <a:p>
            <a:pPr lvl="0">
              <a:spcBef>
                <a:spcPts val="0"/>
              </a:spcBef>
              <a:buNone/>
            </a:pPr>
            <a:r>
              <a:rPr lang="el">
                <a:solidFill>
                  <a:srgbClr val="252525"/>
                </a:solidFill>
                <a:latin typeface="Arial"/>
                <a:ea typeface="Arial"/>
                <a:cs typeface="Arial"/>
                <a:sym typeface="Arial"/>
              </a:rPr>
              <a:t>Οι </a:t>
            </a:r>
            <a:r>
              <a:rPr lang="el" b="1">
                <a:solidFill>
                  <a:srgbClr val="252525"/>
                </a:solidFill>
                <a:latin typeface="Arial"/>
                <a:ea typeface="Arial"/>
                <a:cs typeface="Arial"/>
                <a:sym typeface="Arial"/>
              </a:rPr>
              <a:t>σκάλες</a:t>
            </a:r>
            <a:r>
              <a:rPr lang="el">
                <a:solidFill>
                  <a:srgbClr val="252525"/>
                </a:solidFill>
                <a:latin typeface="Arial"/>
                <a:ea typeface="Arial"/>
                <a:cs typeface="Arial"/>
                <a:sym typeface="Arial"/>
              </a:rPr>
              <a:t>: κλιμακωτοί εγκάρσιοι διάδρομοι για την πρόσβαση των θεατών στις θέσεις τους.ύσε ο χορός.</a:t>
            </a:r>
          </a:p>
          <a:p>
            <a:pPr lvl="0">
              <a:spcBef>
                <a:spcPts val="0"/>
              </a:spcBef>
              <a:buNone/>
            </a:pPr>
            <a:r>
              <a:rPr lang="el">
                <a:solidFill>
                  <a:srgbClr val="252525"/>
                </a:solidFill>
                <a:latin typeface="Arial"/>
                <a:ea typeface="Arial"/>
                <a:cs typeface="Arial"/>
                <a:sym typeface="Arial"/>
              </a:rPr>
              <a:t>Οι </a:t>
            </a:r>
            <a:r>
              <a:rPr lang="el" b="1">
                <a:solidFill>
                  <a:srgbClr val="252525"/>
                </a:solidFill>
                <a:latin typeface="Arial"/>
                <a:ea typeface="Arial"/>
                <a:cs typeface="Arial"/>
                <a:sym typeface="Arial"/>
              </a:rPr>
              <a:t>κερκίδες</a:t>
            </a:r>
            <a:r>
              <a:rPr lang="el">
                <a:solidFill>
                  <a:srgbClr val="252525"/>
                </a:solidFill>
                <a:latin typeface="Arial"/>
                <a:ea typeface="Arial"/>
                <a:cs typeface="Arial"/>
                <a:sym typeface="Arial"/>
              </a:rPr>
              <a:t> : ομάδες καθισμάτων σε σφηνοειδή τμήματα που δημιουργούνται από τον χωρισμό των ζωνών με τις σκάλες.</a:t>
            </a:r>
          </a:p>
          <a:p>
            <a:pPr lvl="0">
              <a:spcBef>
                <a:spcPts val="0"/>
              </a:spcBef>
              <a:buNone/>
            </a:pPr>
            <a:r>
              <a:rPr lang="el">
                <a:solidFill>
                  <a:srgbClr val="252525"/>
                </a:solidFill>
                <a:latin typeface="Arial"/>
                <a:ea typeface="Arial"/>
                <a:cs typeface="Arial"/>
                <a:sym typeface="Arial"/>
              </a:rPr>
              <a:t>Τα </a:t>
            </a:r>
            <a:r>
              <a:rPr lang="el" b="1">
                <a:solidFill>
                  <a:srgbClr val="252525"/>
                </a:solidFill>
                <a:latin typeface="Arial"/>
                <a:ea typeface="Arial"/>
                <a:cs typeface="Arial"/>
                <a:sym typeface="Arial"/>
              </a:rPr>
              <a:t>εδώλια</a:t>
            </a:r>
            <a:r>
              <a:rPr lang="el">
                <a:solidFill>
                  <a:srgbClr val="252525"/>
                </a:solidFill>
                <a:latin typeface="Arial"/>
                <a:ea typeface="Arial"/>
                <a:cs typeface="Arial"/>
                <a:sym typeface="Arial"/>
              </a:rPr>
              <a:t>: τα καθίσματα, οι θέσεις των θεατών.</a:t>
            </a:r>
          </a:p>
          <a:p>
            <a:pPr lvl="0">
              <a:spcBef>
                <a:spcPts val="0"/>
              </a:spcBef>
              <a:buNone/>
            </a:pPr>
            <a:endParaRPr/>
          </a:p>
        </p:txBody>
      </p:sp>
      <p:sp>
        <p:nvSpPr>
          <p:cNvPr id="86" name="Shape 86"/>
          <p:cNvSpPr txBox="1">
            <a:spLocks noGrp="1"/>
          </p:cNvSpPr>
          <p:nvPr>
            <p:ph type="body" idx="2"/>
          </p:nvPr>
        </p:nvSpPr>
        <p:spPr>
          <a:xfrm>
            <a:off x="4832400" y="1468825"/>
            <a:ext cx="3999900" cy="3099900"/>
          </a:xfrm>
          <a:prstGeom prst="rect">
            <a:avLst/>
          </a:prstGeom>
        </p:spPr>
        <p:txBody>
          <a:bodyPr lIns="91425" tIns="91425" rIns="91425" bIns="91425" anchor="t" anchorCtr="0">
            <a:noAutofit/>
          </a:bodyPr>
          <a:lstStyle/>
          <a:p>
            <a:pPr lvl="0">
              <a:spcBef>
                <a:spcPts val="0"/>
              </a:spcBef>
              <a:buNone/>
            </a:pPr>
            <a:endParaRPr/>
          </a:p>
        </p:txBody>
      </p:sp>
      <p:pic>
        <p:nvPicPr>
          <p:cNvPr id="87" name="Shape 87"/>
          <p:cNvPicPr preferRelativeResize="0"/>
          <p:nvPr/>
        </p:nvPicPr>
        <p:blipFill>
          <a:blip r:embed="rId3">
            <a:alphaModFix/>
          </a:blip>
          <a:stretch>
            <a:fillRect/>
          </a:stretch>
        </p:blipFill>
        <p:spPr>
          <a:xfrm>
            <a:off x="4901337" y="2168469"/>
            <a:ext cx="3571575" cy="27490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32600" y="302875"/>
            <a:ext cx="8319600" cy="1293300"/>
          </a:xfrm>
          <a:prstGeom prst="rect">
            <a:avLst/>
          </a:prstGeom>
        </p:spPr>
        <p:txBody>
          <a:bodyPr lIns="91425" tIns="91425" rIns="91425" bIns="91425" anchor="b" anchorCtr="0">
            <a:noAutofit/>
          </a:bodyPr>
          <a:lstStyle/>
          <a:p>
            <a:pPr lvl="0" rtl="0">
              <a:lnSpc>
                <a:spcPct val="115000"/>
              </a:lnSpc>
              <a:spcBef>
                <a:spcPts val="0"/>
              </a:spcBef>
              <a:buNone/>
            </a:pPr>
            <a:endParaRPr sz="2400" b="0">
              <a:solidFill>
                <a:srgbClr val="000000"/>
              </a:solidFill>
              <a:latin typeface="Arial"/>
              <a:ea typeface="Arial"/>
              <a:cs typeface="Arial"/>
              <a:sym typeface="Arial"/>
            </a:endParaRPr>
          </a:p>
          <a:p>
            <a:pPr lvl="0">
              <a:lnSpc>
                <a:spcPct val="115000"/>
              </a:lnSpc>
              <a:spcBef>
                <a:spcPts val="0"/>
              </a:spcBef>
              <a:buNone/>
            </a:pPr>
            <a:r>
              <a:rPr lang="el" sz="2400" b="0">
                <a:solidFill>
                  <a:srgbClr val="000000"/>
                </a:solidFill>
                <a:latin typeface="Arial"/>
                <a:ea typeface="Arial"/>
                <a:cs typeface="Arial"/>
                <a:sym typeface="Arial"/>
              </a:rPr>
              <a:t>Ρίζες θεάτρου - Διθύραμβος</a:t>
            </a:r>
          </a:p>
        </p:txBody>
      </p:sp>
      <p:sp>
        <p:nvSpPr>
          <p:cNvPr id="93" name="Shape 93"/>
          <p:cNvSpPr txBox="1">
            <a:spLocks noGrp="1"/>
          </p:cNvSpPr>
          <p:nvPr>
            <p:ph type="body" idx="1"/>
          </p:nvPr>
        </p:nvSpPr>
        <p:spPr>
          <a:xfrm>
            <a:off x="231500" y="1854825"/>
            <a:ext cx="3999900" cy="2710199"/>
          </a:xfrm>
          <a:prstGeom prst="rect">
            <a:avLst/>
          </a:prstGeom>
        </p:spPr>
        <p:txBody>
          <a:bodyPr lIns="91425" tIns="91425" rIns="91425" bIns="91425" anchor="t" anchorCtr="0">
            <a:noAutofit/>
          </a:bodyPr>
          <a:lstStyle/>
          <a:p>
            <a:pPr marL="457200" lvl="0" indent="-228600">
              <a:spcBef>
                <a:spcPts val="0"/>
              </a:spcBef>
              <a:buFont typeface="Arial"/>
            </a:pPr>
            <a:r>
              <a:rPr lang="el">
                <a:solidFill>
                  <a:srgbClr val="252525"/>
                </a:solidFill>
                <a:highlight>
                  <a:srgbClr val="FFFFFF"/>
                </a:highlight>
                <a:latin typeface="Arial"/>
                <a:ea typeface="Arial"/>
                <a:cs typeface="Arial"/>
                <a:sym typeface="Arial"/>
              </a:rPr>
              <a:t>Ο </a:t>
            </a:r>
            <a:r>
              <a:rPr lang="el" b="1">
                <a:solidFill>
                  <a:srgbClr val="252525"/>
                </a:solidFill>
                <a:highlight>
                  <a:srgbClr val="FFFFFF"/>
                </a:highlight>
                <a:latin typeface="Arial"/>
                <a:ea typeface="Arial"/>
                <a:cs typeface="Arial"/>
                <a:sym typeface="Arial"/>
              </a:rPr>
              <a:t>Διθύραμβος</a:t>
            </a:r>
            <a:r>
              <a:rPr lang="el">
                <a:solidFill>
                  <a:srgbClr val="252525"/>
                </a:solidFill>
                <a:highlight>
                  <a:srgbClr val="FFFFFF"/>
                </a:highlight>
                <a:latin typeface="Arial"/>
                <a:ea typeface="Arial"/>
                <a:cs typeface="Arial"/>
                <a:sym typeface="Arial"/>
              </a:rPr>
              <a:t> ήταν αυτοσχέδιο χορικό, λατρευτικό και θρησκευτικό άσμα, προς την λατρεία του </a:t>
            </a:r>
            <a:r>
              <a:rPr lang="el">
                <a:solidFill>
                  <a:srgbClr val="0B0080"/>
                </a:solidFill>
                <a:highlight>
                  <a:srgbClr val="FFFFFF"/>
                </a:highlight>
                <a:latin typeface="Arial"/>
                <a:ea typeface="Arial"/>
                <a:cs typeface="Arial"/>
                <a:sym typeface="Arial"/>
                <a:hlinkClick r:id="rId3"/>
              </a:rPr>
              <a:t>Διονύσου</a:t>
            </a:r>
            <a:r>
              <a:rPr lang="el">
                <a:solidFill>
                  <a:srgbClr val="252525"/>
                </a:solidFill>
                <a:highlight>
                  <a:srgbClr val="FFFFFF"/>
                </a:highlight>
                <a:latin typeface="Arial"/>
                <a:ea typeface="Arial"/>
                <a:cs typeface="Arial"/>
                <a:sym typeface="Arial"/>
              </a:rPr>
              <a:t>. </a:t>
            </a:r>
          </a:p>
          <a:p>
            <a:pPr marL="457200" lvl="0" indent="-228600">
              <a:spcBef>
                <a:spcPts val="0"/>
              </a:spcBef>
              <a:buClr>
                <a:srgbClr val="252525"/>
              </a:buClr>
              <a:buFont typeface="Arial"/>
            </a:pPr>
            <a:r>
              <a:rPr lang="el">
                <a:solidFill>
                  <a:srgbClr val="252525"/>
                </a:solidFill>
                <a:highlight>
                  <a:srgbClr val="FFFFFF"/>
                </a:highlight>
                <a:latin typeface="Arial"/>
                <a:ea typeface="Arial"/>
                <a:cs typeface="Arial"/>
                <a:sym typeface="Arial"/>
              </a:rPr>
              <a:t>Ψαλλόταν από ομάδα πενήντα ανδρών ή αγοριών, μεταμφιεσμένων ίσως σε τράγους (πέντε άνδρες για καθεμιά από τις δέκα φυλές τις Αττικής) με την συνοδεία αυλού, χορεύοντας γύρω α τον βωμό του.</a:t>
            </a:r>
          </a:p>
        </p:txBody>
      </p:sp>
      <p:sp>
        <p:nvSpPr>
          <p:cNvPr id="94" name="Shape 94"/>
          <p:cNvSpPr txBox="1">
            <a:spLocks noGrp="1"/>
          </p:cNvSpPr>
          <p:nvPr>
            <p:ph type="body" idx="2"/>
          </p:nvPr>
        </p:nvSpPr>
        <p:spPr>
          <a:xfrm>
            <a:off x="4832400" y="1468825"/>
            <a:ext cx="3999900" cy="3099900"/>
          </a:xfrm>
          <a:prstGeom prst="rect">
            <a:avLst/>
          </a:prstGeom>
        </p:spPr>
        <p:txBody>
          <a:bodyPr lIns="91425" tIns="91425" rIns="91425" bIns="91425" anchor="t" anchorCtr="0">
            <a:noAutofit/>
          </a:bodyPr>
          <a:lstStyle/>
          <a:p>
            <a:pPr lvl="0">
              <a:spcBef>
                <a:spcPts val="0"/>
              </a:spcBef>
              <a:buNone/>
            </a:pPr>
            <a:endParaRPr/>
          </a:p>
        </p:txBody>
      </p:sp>
      <p:pic>
        <p:nvPicPr>
          <p:cNvPr id="95" name="Shape 95"/>
          <p:cNvPicPr preferRelativeResize="0"/>
          <p:nvPr/>
        </p:nvPicPr>
        <p:blipFill>
          <a:blip r:embed="rId4">
            <a:alphaModFix/>
          </a:blip>
          <a:stretch>
            <a:fillRect/>
          </a:stretch>
        </p:blipFill>
        <p:spPr>
          <a:xfrm>
            <a:off x="4918100" y="1500574"/>
            <a:ext cx="3469699" cy="2553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241525" y="1710825"/>
            <a:ext cx="3999900" cy="2858100"/>
          </a:xfrm>
          <a:prstGeom prst="rect">
            <a:avLst/>
          </a:prstGeom>
        </p:spPr>
        <p:txBody>
          <a:bodyPr lIns="91425" tIns="91425" rIns="91425" bIns="91425" anchor="t" anchorCtr="0">
            <a:noAutofit/>
          </a:bodyPr>
          <a:lstStyle/>
          <a:p>
            <a:pPr marL="457200" lvl="0" indent="-228600">
              <a:spcBef>
                <a:spcPts val="0"/>
              </a:spcBef>
              <a:spcAft>
                <a:spcPts val="0"/>
              </a:spcAft>
              <a:buClr>
                <a:srgbClr val="000000"/>
              </a:buClr>
              <a:buFont typeface="Arial"/>
            </a:pPr>
            <a:r>
              <a:rPr lang="el">
                <a:solidFill>
                  <a:srgbClr val="000000"/>
                </a:solidFill>
                <a:latin typeface="Arial"/>
                <a:ea typeface="Arial"/>
                <a:cs typeface="Arial"/>
                <a:sym typeface="Arial"/>
              </a:rPr>
              <a:t>Ο χορός χόρευε και τραγουδούσε με συνοδεία μουσικών οργάνων όπως αυλού.</a:t>
            </a:r>
          </a:p>
          <a:p>
            <a:pPr marL="457200" lvl="0" indent="-228600" rtl="0">
              <a:spcBef>
                <a:spcPts val="0"/>
              </a:spcBef>
              <a:spcAft>
                <a:spcPts val="0"/>
              </a:spcAft>
              <a:buClr>
                <a:srgbClr val="000000"/>
              </a:buClr>
              <a:buFont typeface="Arial"/>
            </a:pPr>
            <a:r>
              <a:rPr lang="el">
                <a:solidFill>
                  <a:srgbClr val="000000"/>
                </a:solidFill>
                <a:latin typeface="Arial"/>
                <a:ea typeface="Arial"/>
                <a:cs typeface="Arial"/>
                <a:sym typeface="Arial"/>
              </a:rPr>
              <a:t>Οι υποκριτές  φορούσαν πάντα προσωπεία στο πρόσωπο και έπαιζαν όλους τους ρόλους, αντρικούς και γυναικείους.</a:t>
            </a:r>
          </a:p>
        </p:txBody>
      </p:sp>
      <p:sp>
        <p:nvSpPr>
          <p:cNvPr id="101" name="Shape 101"/>
          <p:cNvSpPr txBox="1">
            <a:spLocks noGrp="1"/>
          </p:cNvSpPr>
          <p:nvPr>
            <p:ph type="body" idx="2"/>
          </p:nvPr>
        </p:nvSpPr>
        <p:spPr>
          <a:xfrm>
            <a:off x="4832400" y="1468825"/>
            <a:ext cx="3999900" cy="3099900"/>
          </a:xfrm>
          <a:prstGeom prst="rect">
            <a:avLst/>
          </a:prstGeom>
        </p:spPr>
        <p:txBody>
          <a:bodyPr lIns="91425" tIns="91425" rIns="91425" bIns="91425" anchor="t" anchorCtr="0">
            <a:noAutofit/>
          </a:bodyPr>
          <a:lstStyle/>
          <a:p>
            <a:pPr lvl="0">
              <a:spcBef>
                <a:spcPts val="0"/>
              </a:spcBef>
              <a:buNone/>
            </a:pPr>
            <a:endParaRPr/>
          </a:p>
        </p:txBody>
      </p:sp>
      <p:pic>
        <p:nvPicPr>
          <p:cNvPr id="102" name="Shape 102"/>
          <p:cNvPicPr preferRelativeResize="0"/>
          <p:nvPr/>
        </p:nvPicPr>
        <p:blipFill>
          <a:blip r:embed="rId3">
            <a:alphaModFix/>
          </a:blip>
          <a:stretch>
            <a:fillRect/>
          </a:stretch>
        </p:blipFill>
        <p:spPr>
          <a:xfrm>
            <a:off x="4832400" y="1514074"/>
            <a:ext cx="4058998" cy="2710199"/>
          </a:xfrm>
          <a:prstGeom prst="rect">
            <a:avLst/>
          </a:prstGeom>
          <a:noFill/>
          <a:ln>
            <a:noFill/>
          </a:ln>
        </p:spPr>
      </p:pic>
      <p:sp>
        <p:nvSpPr>
          <p:cNvPr id="103" name="Shape 103"/>
          <p:cNvSpPr txBox="1"/>
          <p:nvPr/>
        </p:nvSpPr>
        <p:spPr>
          <a:xfrm>
            <a:off x="480225" y="566775"/>
            <a:ext cx="7416900" cy="973800"/>
          </a:xfrm>
          <a:prstGeom prst="rect">
            <a:avLst/>
          </a:prstGeom>
          <a:noFill/>
          <a:ln>
            <a:noFill/>
          </a:ln>
        </p:spPr>
        <p:txBody>
          <a:bodyPr lIns="91425" tIns="91425" rIns="91425" bIns="91425" anchor="ctr" anchorCtr="0">
            <a:noAutofit/>
          </a:bodyPr>
          <a:lstStyle/>
          <a:p>
            <a:pPr lvl="0" rtl="0">
              <a:spcBef>
                <a:spcPts val="0"/>
              </a:spcBef>
              <a:buNone/>
            </a:pPr>
            <a:r>
              <a:rPr lang="el" sz="2400"/>
              <a:t>Ηθοποιοί - Χορός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39450" y="479800"/>
            <a:ext cx="8465100" cy="1021200"/>
          </a:xfrm>
          <a:prstGeom prst="rect">
            <a:avLst/>
          </a:prstGeom>
        </p:spPr>
        <p:txBody>
          <a:bodyPr lIns="91425" tIns="91425" rIns="91425" bIns="91425" anchor="b" anchorCtr="0">
            <a:noAutofit/>
          </a:bodyPr>
          <a:lstStyle/>
          <a:p>
            <a:pPr lvl="0">
              <a:lnSpc>
                <a:spcPct val="115000"/>
              </a:lnSpc>
              <a:spcBef>
                <a:spcPts val="0"/>
              </a:spcBef>
              <a:buNone/>
            </a:pPr>
            <a:r>
              <a:rPr lang="el" sz="2400" b="0">
                <a:solidFill>
                  <a:srgbClr val="000000"/>
                </a:solidFill>
                <a:latin typeface="Arial"/>
                <a:ea typeface="Arial"/>
                <a:cs typeface="Arial"/>
                <a:sym typeface="Arial"/>
              </a:rPr>
              <a:t>Κατηγορίες έργων</a:t>
            </a:r>
          </a:p>
        </p:txBody>
      </p:sp>
      <p:sp>
        <p:nvSpPr>
          <p:cNvPr id="109" name="Shape 109"/>
          <p:cNvSpPr txBox="1">
            <a:spLocks noGrp="1"/>
          </p:cNvSpPr>
          <p:nvPr>
            <p:ph type="body" idx="1"/>
          </p:nvPr>
        </p:nvSpPr>
        <p:spPr>
          <a:xfrm>
            <a:off x="211025" y="1397800"/>
            <a:ext cx="4100700" cy="3171300"/>
          </a:xfrm>
          <a:prstGeom prst="rect">
            <a:avLst/>
          </a:prstGeom>
        </p:spPr>
        <p:txBody>
          <a:bodyPr lIns="91425" tIns="91425" rIns="91425" bIns="91425" anchor="t" anchorCtr="0">
            <a:noAutofit/>
          </a:bodyPr>
          <a:lstStyle/>
          <a:p>
            <a:pPr lvl="0">
              <a:spcBef>
                <a:spcPts val="0"/>
              </a:spcBef>
              <a:buNone/>
            </a:pPr>
            <a:r>
              <a:rPr lang="el">
                <a:latin typeface="Arial"/>
                <a:ea typeface="Arial"/>
                <a:cs typeface="Arial"/>
                <a:sym typeface="Arial"/>
              </a:rPr>
              <a:t>Οι βασικές κατηγορίες έργων ήταν  η κωμωδία και η τραγωδία. </a:t>
            </a:r>
            <a:r>
              <a:rPr lang="el">
                <a:solidFill>
                  <a:srgbClr val="252525"/>
                </a:solidFill>
                <a:highlight>
                  <a:srgbClr val="FFFFFF"/>
                </a:highlight>
                <a:latin typeface="Arial"/>
                <a:ea typeface="Arial"/>
                <a:cs typeface="Arial"/>
                <a:sym typeface="Arial"/>
              </a:rPr>
              <a:t>Η </a:t>
            </a:r>
            <a:r>
              <a:rPr lang="el" b="1">
                <a:solidFill>
                  <a:srgbClr val="252525"/>
                </a:solidFill>
                <a:highlight>
                  <a:srgbClr val="FFFFFF"/>
                </a:highlight>
                <a:latin typeface="Arial"/>
                <a:ea typeface="Arial"/>
                <a:cs typeface="Arial"/>
                <a:sym typeface="Arial"/>
              </a:rPr>
              <a:t>τραγωδία</a:t>
            </a:r>
            <a:r>
              <a:rPr lang="el">
                <a:solidFill>
                  <a:srgbClr val="252525"/>
                </a:solidFill>
                <a:highlight>
                  <a:srgbClr val="FFFFFF"/>
                </a:highlight>
                <a:latin typeface="Arial"/>
                <a:ea typeface="Arial"/>
                <a:cs typeface="Arial"/>
                <a:sym typeface="Arial"/>
              </a:rPr>
              <a:t> είναι </a:t>
            </a:r>
            <a:r>
              <a:rPr lang="el">
                <a:solidFill>
                  <a:srgbClr val="A55858"/>
                </a:solidFill>
                <a:highlight>
                  <a:srgbClr val="FFFFFF"/>
                </a:highlight>
                <a:latin typeface="Arial"/>
                <a:ea typeface="Arial"/>
                <a:cs typeface="Arial"/>
                <a:sym typeface="Arial"/>
                <a:hlinkClick r:id="rId3"/>
              </a:rPr>
              <a:t>δραματικό</a:t>
            </a:r>
            <a:r>
              <a:rPr lang="el">
                <a:solidFill>
                  <a:srgbClr val="252525"/>
                </a:solidFill>
                <a:highlight>
                  <a:srgbClr val="FFFFFF"/>
                </a:highlight>
                <a:latin typeface="Arial"/>
                <a:ea typeface="Arial"/>
                <a:cs typeface="Arial"/>
                <a:sym typeface="Arial"/>
              </a:rPr>
              <a:t> είδος </a:t>
            </a:r>
            <a:r>
              <a:rPr lang="el">
                <a:solidFill>
                  <a:srgbClr val="0B0080"/>
                </a:solidFill>
                <a:highlight>
                  <a:srgbClr val="FFFFFF"/>
                </a:highlight>
                <a:latin typeface="Arial"/>
                <a:ea typeface="Arial"/>
                <a:cs typeface="Arial"/>
                <a:sym typeface="Arial"/>
                <a:hlinkClick r:id="rId4"/>
              </a:rPr>
              <a:t>ποιητικού λόγου</a:t>
            </a:r>
            <a:r>
              <a:rPr lang="el">
                <a:solidFill>
                  <a:srgbClr val="252525"/>
                </a:solidFill>
                <a:highlight>
                  <a:srgbClr val="FFFFFF"/>
                </a:highlight>
                <a:latin typeface="Arial"/>
                <a:ea typeface="Arial"/>
                <a:cs typeface="Arial"/>
                <a:sym typeface="Arial"/>
              </a:rPr>
              <a:t> που εμφανίστηκε στην </a:t>
            </a:r>
            <a:r>
              <a:rPr lang="el">
                <a:solidFill>
                  <a:srgbClr val="0B0080"/>
                </a:solidFill>
                <a:highlight>
                  <a:srgbClr val="FFFFFF"/>
                </a:highlight>
                <a:latin typeface="Arial"/>
                <a:ea typeface="Arial"/>
                <a:cs typeface="Arial"/>
                <a:sym typeface="Arial"/>
                <a:hlinkClick r:id="rId5"/>
              </a:rPr>
              <a:t>Αρχαία Ελλάδα</a:t>
            </a:r>
            <a:r>
              <a:rPr lang="el">
                <a:solidFill>
                  <a:srgbClr val="252525"/>
                </a:solidFill>
                <a:highlight>
                  <a:srgbClr val="FFFFFF"/>
                </a:highlight>
                <a:latin typeface="Arial"/>
                <a:ea typeface="Arial"/>
                <a:cs typeface="Arial"/>
                <a:sym typeface="Arial"/>
              </a:rPr>
              <a:t>. Με τον όρο </a:t>
            </a:r>
            <a:r>
              <a:rPr lang="el" b="1">
                <a:solidFill>
                  <a:srgbClr val="252525"/>
                </a:solidFill>
                <a:highlight>
                  <a:srgbClr val="FFFFFF"/>
                </a:highlight>
                <a:latin typeface="Arial"/>
                <a:ea typeface="Arial"/>
                <a:cs typeface="Arial"/>
                <a:sym typeface="Arial"/>
              </a:rPr>
              <a:t>κωμωδία</a:t>
            </a:r>
            <a:r>
              <a:rPr lang="el">
                <a:solidFill>
                  <a:srgbClr val="252525"/>
                </a:solidFill>
                <a:highlight>
                  <a:srgbClr val="FFFFFF"/>
                </a:highlight>
                <a:latin typeface="Arial"/>
                <a:ea typeface="Arial"/>
                <a:cs typeface="Arial"/>
                <a:sym typeface="Arial"/>
              </a:rPr>
              <a:t> χαρακτηρίζεται κάθε έργο που έχει ως σκοπό να διασκεδάσει μέσω κάποιου </a:t>
            </a:r>
            <a:r>
              <a:rPr lang="el">
                <a:solidFill>
                  <a:srgbClr val="0B0080"/>
                </a:solidFill>
                <a:highlight>
                  <a:srgbClr val="FFFFFF"/>
                </a:highlight>
                <a:latin typeface="Arial"/>
                <a:ea typeface="Arial"/>
                <a:cs typeface="Arial"/>
                <a:sym typeface="Arial"/>
                <a:hlinkClick r:id="rId6"/>
              </a:rPr>
              <a:t>χιουμοριστικού</a:t>
            </a:r>
            <a:r>
              <a:rPr lang="el">
                <a:solidFill>
                  <a:srgbClr val="252525"/>
                </a:solidFill>
                <a:highlight>
                  <a:srgbClr val="FFFFFF"/>
                </a:highlight>
                <a:latin typeface="Arial"/>
                <a:ea typeface="Arial"/>
                <a:cs typeface="Arial"/>
                <a:sym typeface="Arial"/>
              </a:rPr>
              <a:t> θέματος.</a:t>
            </a:r>
          </a:p>
          <a:p>
            <a:pPr lvl="0">
              <a:spcBef>
                <a:spcPts val="0"/>
              </a:spcBef>
              <a:buNone/>
            </a:pPr>
            <a:r>
              <a:rPr lang="el"/>
              <a:t> </a:t>
            </a:r>
          </a:p>
        </p:txBody>
      </p:sp>
      <p:sp>
        <p:nvSpPr>
          <p:cNvPr id="110" name="Shape 110"/>
          <p:cNvSpPr txBox="1">
            <a:spLocks noGrp="1"/>
          </p:cNvSpPr>
          <p:nvPr>
            <p:ph type="body" idx="2"/>
          </p:nvPr>
        </p:nvSpPr>
        <p:spPr>
          <a:xfrm>
            <a:off x="4832400" y="1468825"/>
            <a:ext cx="3999900" cy="3099900"/>
          </a:xfrm>
          <a:prstGeom prst="rect">
            <a:avLst/>
          </a:prstGeom>
        </p:spPr>
        <p:txBody>
          <a:bodyPr lIns="91425" tIns="91425" rIns="91425" bIns="91425" anchor="t" anchorCtr="0">
            <a:noAutofit/>
          </a:bodyPr>
          <a:lstStyle/>
          <a:p>
            <a:pPr lvl="0">
              <a:spcBef>
                <a:spcPts val="0"/>
              </a:spcBef>
              <a:buNone/>
            </a:pPr>
            <a:endParaRPr/>
          </a:p>
        </p:txBody>
      </p:sp>
      <p:pic>
        <p:nvPicPr>
          <p:cNvPr id="111" name="Shape 111"/>
          <p:cNvPicPr preferRelativeResize="0"/>
          <p:nvPr/>
        </p:nvPicPr>
        <p:blipFill>
          <a:blip r:embed="rId7">
            <a:alphaModFix/>
          </a:blip>
          <a:stretch>
            <a:fillRect/>
          </a:stretch>
        </p:blipFill>
        <p:spPr>
          <a:xfrm>
            <a:off x="4881662" y="1397801"/>
            <a:ext cx="3901374" cy="25868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rot="-398">
            <a:off x="456399" y="596183"/>
            <a:ext cx="7765800" cy="767700"/>
          </a:xfrm>
          <a:prstGeom prst="rect">
            <a:avLst/>
          </a:prstGeom>
        </p:spPr>
        <p:txBody>
          <a:bodyPr lIns="91425" tIns="91425" rIns="91425" bIns="91425" anchor="b" anchorCtr="0">
            <a:noAutofit/>
          </a:bodyPr>
          <a:lstStyle/>
          <a:p>
            <a:pPr lvl="0">
              <a:spcBef>
                <a:spcPts val="0"/>
              </a:spcBef>
              <a:buNone/>
            </a:pPr>
            <a:r>
              <a:rPr lang="el" sz="2400">
                <a:solidFill>
                  <a:srgbClr val="000000"/>
                </a:solidFill>
              </a:rPr>
              <a:t>Γνωστά θέατρα στη αρχαία Ελλάδα </a:t>
            </a:r>
          </a:p>
        </p:txBody>
      </p:sp>
      <p:sp>
        <p:nvSpPr>
          <p:cNvPr id="117" name="Shape 117"/>
          <p:cNvSpPr txBox="1">
            <a:spLocks noGrp="1"/>
          </p:cNvSpPr>
          <p:nvPr>
            <p:ph type="body" idx="1"/>
          </p:nvPr>
        </p:nvSpPr>
        <p:spPr>
          <a:xfrm>
            <a:off x="0" y="2243275"/>
            <a:ext cx="4531800" cy="2547300"/>
          </a:xfrm>
          <a:prstGeom prst="rect">
            <a:avLst/>
          </a:prstGeom>
        </p:spPr>
        <p:txBody>
          <a:bodyPr lIns="91425" tIns="91425" rIns="91425" bIns="91425" anchor="t" anchorCtr="0">
            <a:noAutofit/>
          </a:bodyPr>
          <a:lstStyle/>
          <a:p>
            <a:pPr lvl="0" algn="just" rtl="0">
              <a:spcBef>
                <a:spcPts val="1000"/>
              </a:spcBef>
              <a:spcAft>
                <a:spcPts val="1000"/>
              </a:spcAft>
              <a:buNone/>
            </a:pPr>
            <a:endParaRPr sz="1100">
              <a:solidFill>
                <a:srgbClr val="000000"/>
              </a:solidFill>
              <a:highlight>
                <a:srgbClr val="FFFFFF"/>
              </a:highlight>
              <a:latin typeface="Arial"/>
              <a:ea typeface="Arial"/>
              <a:cs typeface="Arial"/>
              <a:sym typeface="Arial"/>
            </a:endParaRPr>
          </a:p>
          <a:p>
            <a:pPr lvl="0" algn="just" rtl="0">
              <a:spcBef>
                <a:spcPts val="1000"/>
              </a:spcBef>
              <a:spcAft>
                <a:spcPts val="1000"/>
              </a:spcAft>
              <a:buNone/>
            </a:pPr>
            <a:endParaRPr sz="1100">
              <a:solidFill>
                <a:srgbClr val="000000"/>
              </a:solidFill>
              <a:highlight>
                <a:srgbClr val="FFFFFF"/>
              </a:highlight>
              <a:latin typeface="Arial"/>
              <a:ea typeface="Arial"/>
              <a:cs typeface="Arial"/>
              <a:sym typeface="Arial"/>
            </a:endParaRPr>
          </a:p>
          <a:p>
            <a:pPr lvl="0" algn="just" rtl="0">
              <a:spcBef>
                <a:spcPts val="1000"/>
              </a:spcBef>
              <a:spcAft>
                <a:spcPts val="1000"/>
              </a:spcAft>
              <a:buNone/>
            </a:pPr>
            <a:endParaRPr sz="1100">
              <a:solidFill>
                <a:srgbClr val="000000"/>
              </a:solidFill>
              <a:highlight>
                <a:srgbClr val="FFFFFF"/>
              </a:highlight>
              <a:latin typeface="Arial"/>
              <a:ea typeface="Arial"/>
              <a:cs typeface="Arial"/>
              <a:sym typeface="Arial"/>
            </a:endParaRPr>
          </a:p>
          <a:p>
            <a:pPr lvl="0" algn="just" rtl="0">
              <a:spcBef>
                <a:spcPts val="1000"/>
              </a:spcBef>
              <a:spcAft>
                <a:spcPts val="1000"/>
              </a:spcAft>
              <a:buNone/>
            </a:pPr>
            <a:endParaRPr sz="1100">
              <a:solidFill>
                <a:srgbClr val="000000"/>
              </a:solidFill>
              <a:highlight>
                <a:srgbClr val="FFFFFF"/>
              </a:highlight>
              <a:latin typeface="Arial"/>
              <a:ea typeface="Arial"/>
              <a:cs typeface="Arial"/>
              <a:sym typeface="Arial"/>
            </a:endParaRPr>
          </a:p>
          <a:p>
            <a:pPr lvl="0" algn="just" rtl="0">
              <a:spcBef>
                <a:spcPts val="1000"/>
              </a:spcBef>
              <a:spcAft>
                <a:spcPts val="1000"/>
              </a:spcAft>
              <a:buNone/>
            </a:pPr>
            <a:endParaRPr sz="1100">
              <a:solidFill>
                <a:srgbClr val="000000"/>
              </a:solidFill>
              <a:highlight>
                <a:srgbClr val="FFFFFF"/>
              </a:highlight>
              <a:latin typeface="Arial"/>
              <a:ea typeface="Arial"/>
              <a:cs typeface="Arial"/>
              <a:sym typeface="Arial"/>
            </a:endParaRPr>
          </a:p>
          <a:p>
            <a:pPr lvl="0" algn="just" rtl="0">
              <a:spcBef>
                <a:spcPts val="1000"/>
              </a:spcBef>
              <a:spcAft>
                <a:spcPts val="1000"/>
              </a:spcAft>
              <a:buNone/>
            </a:pPr>
            <a:endParaRPr sz="1100">
              <a:solidFill>
                <a:srgbClr val="000000"/>
              </a:solidFill>
              <a:highlight>
                <a:srgbClr val="FFFFFF"/>
              </a:highlight>
              <a:latin typeface="Arial"/>
              <a:ea typeface="Arial"/>
              <a:cs typeface="Arial"/>
              <a:sym typeface="Arial"/>
            </a:endParaRPr>
          </a:p>
          <a:p>
            <a:pPr lvl="0" algn="just" rtl="0">
              <a:spcBef>
                <a:spcPts val="1000"/>
              </a:spcBef>
              <a:spcAft>
                <a:spcPts val="1000"/>
              </a:spcAft>
              <a:buNone/>
            </a:pPr>
            <a:endParaRPr sz="1100">
              <a:solidFill>
                <a:srgbClr val="000000"/>
              </a:solidFill>
              <a:highlight>
                <a:srgbClr val="FFFFFF"/>
              </a:highlight>
              <a:latin typeface="Arial"/>
              <a:ea typeface="Arial"/>
              <a:cs typeface="Arial"/>
              <a:sym typeface="Arial"/>
            </a:endParaRPr>
          </a:p>
          <a:p>
            <a:pPr lvl="0" algn="just" rtl="0">
              <a:spcBef>
                <a:spcPts val="1000"/>
              </a:spcBef>
              <a:spcAft>
                <a:spcPts val="1000"/>
              </a:spcAft>
              <a:buNone/>
            </a:pPr>
            <a:endParaRPr sz="1100">
              <a:solidFill>
                <a:srgbClr val="000000"/>
              </a:solidFill>
              <a:highlight>
                <a:srgbClr val="FFFFFF"/>
              </a:highlight>
              <a:latin typeface="Arial"/>
              <a:ea typeface="Arial"/>
              <a:cs typeface="Arial"/>
              <a:sym typeface="Arial"/>
            </a:endParaRPr>
          </a:p>
          <a:p>
            <a:pPr lvl="0" algn="just" rtl="0">
              <a:spcBef>
                <a:spcPts val="1000"/>
              </a:spcBef>
              <a:spcAft>
                <a:spcPts val="1000"/>
              </a:spcAft>
              <a:buNone/>
            </a:pPr>
            <a:endParaRPr sz="1100">
              <a:solidFill>
                <a:srgbClr val="000000"/>
              </a:solidFill>
              <a:highlight>
                <a:srgbClr val="FFFFFF"/>
              </a:highlight>
              <a:latin typeface="Arial"/>
              <a:ea typeface="Arial"/>
              <a:cs typeface="Arial"/>
              <a:sym typeface="Arial"/>
            </a:endParaRPr>
          </a:p>
          <a:p>
            <a:pPr lvl="0" algn="just">
              <a:spcBef>
                <a:spcPts val="1000"/>
              </a:spcBef>
              <a:spcAft>
                <a:spcPts val="1000"/>
              </a:spcAft>
              <a:buNone/>
            </a:pPr>
            <a:endParaRPr sz="1100">
              <a:solidFill>
                <a:srgbClr val="000000"/>
              </a:solidFill>
              <a:highlight>
                <a:srgbClr val="FFFFFF"/>
              </a:highlight>
              <a:latin typeface="Arial"/>
              <a:ea typeface="Arial"/>
              <a:cs typeface="Arial"/>
              <a:sym typeface="Arial"/>
            </a:endParaRPr>
          </a:p>
          <a:p>
            <a:pPr lvl="0">
              <a:spcBef>
                <a:spcPts val="0"/>
              </a:spcBef>
              <a:buNone/>
            </a:pPr>
            <a:endParaRPr sz="1100">
              <a:solidFill>
                <a:srgbClr val="000000"/>
              </a:solidFill>
              <a:highlight>
                <a:srgbClr val="FFFFFF"/>
              </a:highlight>
              <a:latin typeface="Arial"/>
              <a:ea typeface="Arial"/>
              <a:cs typeface="Arial"/>
              <a:sym typeface="Arial"/>
            </a:endParaRPr>
          </a:p>
        </p:txBody>
      </p:sp>
      <p:sp>
        <p:nvSpPr>
          <p:cNvPr id="118" name="Shape 118"/>
          <p:cNvSpPr txBox="1">
            <a:spLocks noGrp="1"/>
          </p:cNvSpPr>
          <p:nvPr>
            <p:ph type="body" idx="2"/>
          </p:nvPr>
        </p:nvSpPr>
        <p:spPr>
          <a:xfrm>
            <a:off x="5474450" y="1821674"/>
            <a:ext cx="3219600" cy="2807700"/>
          </a:xfrm>
          <a:prstGeom prst="rect">
            <a:avLst/>
          </a:prstGeom>
        </p:spPr>
        <p:txBody>
          <a:bodyPr lIns="91425" tIns="91425" rIns="91425" bIns="91425" anchor="t" anchorCtr="0">
            <a:noAutofit/>
          </a:bodyPr>
          <a:lstStyle/>
          <a:p>
            <a:pPr lvl="0">
              <a:spcBef>
                <a:spcPts val="0"/>
              </a:spcBef>
              <a:buNone/>
            </a:pPr>
            <a:endParaRPr/>
          </a:p>
        </p:txBody>
      </p:sp>
      <p:sp>
        <p:nvSpPr>
          <p:cNvPr id="119" name="Shape 119"/>
          <p:cNvSpPr txBox="1"/>
          <p:nvPr/>
        </p:nvSpPr>
        <p:spPr>
          <a:xfrm>
            <a:off x="101850" y="1765075"/>
            <a:ext cx="4328100" cy="3025500"/>
          </a:xfrm>
          <a:prstGeom prst="rect">
            <a:avLst/>
          </a:prstGeom>
          <a:noFill/>
          <a:ln>
            <a:noFill/>
          </a:ln>
        </p:spPr>
        <p:txBody>
          <a:bodyPr lIns="91425" tIns="91425" rIns="91425" bIns="91425" anchor="t" anchorCtr="0">
            <a:noAutofit/>
          </a:bodyPr>
          <a:lstStyle/>
          <a:p>
            <a:pPr lvl="0">
              <a:spcBef>
                <a:spcPts val="0"/>
              </a:spcBef>
              <a:buNone/>
            </a:pPr>
            <a:r>
              <a:rPr lang="el">
                <a:solidFill>
                  <a:srgbClr val="4C4C4C"/>
                </a:solidFill>
                <a:highlight>
                  <a:srgbClr val="F5F6F7"/>
                </a:highlight>
              </a:rPr>
              <a:t>1. Ωδείο Ηρώδου του Αττικού.</a:t>
            </a:r>
          </a:p>
          <a:p>
            <a:pPr lvl="0">
              <a:spcBef>
                <a:spcPts val="0"/>
              </a:spcBef>
              <a:buNone/>
            </a:pPr>
            <a:r>
              <a:rPr lang="el">
                <a:solidFill>
                  <a:srgbClr val="4C4C4C"/>
                </a:solidFill>
                <a:highlight>
                  <a:srgbClr val="F5F6F7"/>
                </a:highlight>
              </a:rPr>
              <a:t>2. Αρχαίο Θέατρο της Επιδαύρου.</a:t>
            </a:r>
          </a:p>
          <a:p>
            <a:pPr lvl="0">
              <a:spcBef>
                <a:spcPts val="0"/>
              </a:spcBef>
              <a:buNone/>
            </a:pPr>
            <a:r>
              <a:rPr lang="el">
                <a:solidFill>
                  <a:srgbClr val="4C4C4C"/>
                </a:solidFill>
                <a:highlight>
                  <a:srgbClr val="F5F6F7"/>
                </a:highlight>
              </a:rPr>
              <a:t>3. Θέατρο του Διονύσου </a:t>
            </a:r>
          </a:p>
          <a:p>
            <a:pPr lvl="0">
              <a:spcBef>
                <a:spcPts val="0"/>
              </a:spcBef>
              <a:buNone/>
            </a:pPr>
            <a:r>
              <a:rPr lang="el">
                <a:solidFill>
                  <a:srgbClr val="4C4C4C"/>
                </a:solidFill>
                <a:highlight>
                  <a:srgbClr val="F5F6F7"/>
                </a:highlight>
              </a:rPr>
              <a:t>4. Θέατρο των Δελφών .</a:t>
            </a:r>
          </a:p>
        </p:txBody>
      </p:sp>
      <p:pic>
        <p:nvPicPr>
          <p:cNvPr id="120" name="Shape 120"/>
          <p:cNvPicPr preferRelativeResize="0"/>
          <p:nvPr/>
        </p:nvPicPr>
        <p:blipFill>
          <a:blip r:embed="rId3">
            <a:alphaModFix/>
          </a:blip>
          <a:stretch>
            <a:fillRect/>
          </a:stretch>
        </p:blipFill>
        <p:spPr>
          <a:xfrm>
            <a:off x="336151" y="3195800"/>
            <a:ext cx="2392950" cy="1157174"/>
          </a:xfrm>
          <a:prstGeom prst="rect">
            <a:avLst/>
          </a:prstGeom>
          <a:noFill/>
          <a:ln>
            <a:noFill/>
          </a:ln>
        </p:spPr>
      </p:pic>
      <p:pic>
        <p:nvPicPr>
          <p:cNvPr id="121" name="Shape 121"/>
          <p:cNvPicPr preferRelativeResize="0"/>
          <p:nvPr/>
        </p:nvPicPr>
        <p:blipFill>
          <a:blip r:embed="rId4">
            <a:alphaModFix/>
          </a:blip>
          <a:stretch>
            <a:fillRect/>
          </a:stretch>
        </p:blipFill>
        <p:spPr>
          <a:xfrm>
            <a:off x="3327350" y="3195800"/>
            <a:ext cx="2075925" cy="1095950"/>
          </a:xfrm>
          <a:prstGeom prst="rect">
            <a:avLst/>
          </a:prstGeom>
          <a:noFill/>
          <a:ln>
            <a:noFill/>
          </a:ln>
        </p:spPr>
      </p:pic>
      <p:sp>
        <p:nvSpPr>
          <p:cNvPr id="122" name="Shape 122"/>
          <p:cNvSpPr txBox="1"/>
          <p:nvPr/>
        </p:nvSpPr>
        <p:spPr>
          <a:xfrm>
            <a:off x="490175" y="4447225"/>
            <a:ext cx="1987500" cy="1296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23" name="Shape 123"/>
          <p:cNvSpPr txBox="1"/>
          <p:nvPr/>
        </p:nvSpPr>
        <p:spPr>
          <a:xfrm>
            <a:off x="101850" y="4447225"/>
            <a:ext cx="2522400" cy="3432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24" name="Shape 124"/>
          <p:cNvSpPr txBox="1"/>
          <p:nvPr/>
        </p:nvSpPr>
        <p:spPr>
          <a:xfrm>
            <a:off x="579900" y="4599625"/>
            <a:ext cx="2196900" cy="259200"/>
          </a:xfrm>
          <a:prstGeom prst="rect">
            <a:avLst/>
          </a:prstGeom>
          <a:noFill/>
          <a:ln>
            <a:noFill/>
          </a:ln>
        </p:spPr>
        <p:txBody>
          <a:bodyPr lIns="91425" tIns="91425" rIns="91425" bIns="91425" anchor="t" anchorCtr="0">
            <a:noAutofit/>
          </a:bodyPr>
          <a:lstStyle/>
          <a:p>
            <a:pPr lvl="0" rtl="0">
              <a:spcBef>
                <a:spcPts val="0"/>
              </a:spcBef>
              <a:buNone/>
            </a:pPr>
            <a:endParaRPr/>
          </a:p>
        </p:txBody>
      </p:sp>
      <p:sp>
        <p:nvSpPr>
          <p:cNvPr id="125" name="Shape 125"/>
          <p:cNvSpPr txBox="1"/>
          <p:nvPr/>
        </p:nvSpPr>
        <p:spPr>
          <a:xfrm>
            <a:off x="101850" y="4447225"/>
            <a:ext cx="2851200" cy="343200"/>
          </a:xfrm>
          <a:prstGeom prst="rect">
            <a:avLst/>
          </a:prstGeom>
          <a:noFill/>
          <a:ln>
            <a:noFill/>
          </a:ln>
        </p:spPr>
        <p:txBody>
          <a:bodyPr lIns="91425" tIns="91425" rIns="91425" bIns="91425" anchor="t" anchorCtr="0">
            <a:noAutofit/>
          </a:bodyPr>
          <a:lstStyle/>
          <a:p>
            <a:pPr lvl="0" rtl="0">
              <a:spcBef>
                <a:spcPts val="0"/>
              </a:spcBef>
              <a:buNone/>
            </a:pPr>
            <a:r>
              <a:rPr lang="el" sz="1200">
                <a:solidFill>
                  <a:srgbClr val="4C4C4C"/>
                </a:solidFill>
                <a:highlight>
                  <a:srgbClr val="F5F6F7"/>
                </a:highlight>
              </a:rPr>
              <a:t>1. Ωδείο Ηρώδου του Αττικού</a:t>
            </a:r>
          </a:p>
        </p:txBody>
      </p:sp>
      <p:sp>
        <p:nvSpPr>
          <p:cNvPr id="126" name="Shape 126"/>
          <p:cNvSpPr txBox="1"/>
          <p:nvPr/>
        </p:nvSpPr>
        <p:spPr>
          <a:xfrm>
            <a:off x="3194450" y="4480875"/>
            <a:ext cx="2280000" cy="570900"/>
          </a:xfrm>
          <a:prstGeom prst="rect">
            <a:avLst/>
          </a:prstGeom>
          <a:noFill/>
          <a:ln>
            <a:noFill/>
          </a:ln>
        </p:spPr>
        <p:txBody>
          <a:bodyPr lIns="91425" tIns="91425" rIns="91425" bIns="91425" anchor="t" anchorCtr="0">
            <a:noAutofit/>
          </a:bodyPr>
          <a:lstStyle/>
          <a:p>
            <a:pPr lvl="0">
              <a:spcBef>
                <a:spcPts val="0"/>
              </a:spcBef>
              <a:buNone/>
            </a:pPr>
            <a:r>
              <a:rPr lang="el" sz="1200">
                <a:solidFill>
                  <a:srgbClr val="4C4C4C"/>
                </a:solidFill>
                <a:highlight>
                  <a:srgbClr val="F5F6F7"/>
                </a:highlight>
              </a:rPr>
              <a:t>2. Αρχαίο Θέατρο της Επιδαύρου.</a:t>
            </a:r>
          </a:p>
        </p:txBody>
      </p:sp>
      <p:pic>
        <p:nvPicPr>
          <p:cNvPr id="127" name="Shape 127"/>
          <p:cNvPicPr preferRelativeResize="0"/>
          <p:nvPr/>
        </p:nvPicPr>
        <p:blipFill>
          <a:blip r:embed="rId5">
            <a:alphaModFix/>
          </a:blip>
          <a:stretch>
            <a:fillRect/>
          </a:stretch>
        </p:blipFill>
        <p:spPr>
          <a:xfrm>
            <a:off x="3415775" y="1679175"/>
            <a:ext cx="1987500" cy="1033149"/>
          </a:xfrm>
          <a:prstGeom prst="rect">
            <a:avLst/>
          </a:prstGeom>
          <a:noFill/>
          <a:ln>
            <a:noFill/>
          </a:ln>
        </p:spPr>
      </p:pic>
      <p:sp>
        <p:nvSpPr>
          <p:cNvPr id="128" name="Shape 128"/>
          <p:cNvSpPr txBox="1"/>
          <p:nvPr/>
        </p:nvSpPr>
        <p:spPr>
          <a:xfrm>
            <a:off x="5545800" y="2854825"/>
            <a:ext cx="2076000" cy="3432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29" name="Shape 129"/>
          <p:cNvSpPr txBox="1"/>
          <p:nvPr/>
        </p:nvSpPr>
        <p:spPr>
          <a:xfrm>
            <a:off x="5474450" y="3009200"/>
            <a:ext cx="1987500" cy="2592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30" name="Shape 130"/>
          <p:cNvSpPr txBox="1"/>
          <p:nvPr/>
        </p:nvSpPr>
        <p:spPr>
          <a:xfrm>
            <a:off x="5527850" y="2936600"/>
            <a:ext cx="1880700" cy="2592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31" name="Shape 131"/>
          <p:cNvSpPr txBox="1"/>
          <p:nvPr/>
        </p:nvSpPr>
        <p:spPr>
          <a:xfrm>
            <a:off x="3469175" y="2712325"/>
            <a:ext cx="1880700" cy="423900"/>
          </a:xfrm>
          <a:prstGeom prst="rect">
            <a:avLst/>
          </a:prstGeom>
          <a:noFill/>
          <a:ln>
            <a:noFill/>
          </a:ln>
        </p:spPr>
        <p:txBody>
          <a:bodyPr lIns="91425" tIns="91425" rIns="91425" bIns="91425" anchor="t" anchorCtr="0">
            <a:noAutofit/>
          </a:bodyPr>
          <a:lstStyle/>
          <a:p>
            <a:pPr lvl="0">
              <a:spcBef>
                <a:spcPts val="0"/>
              </a:spcBef>
              <a:buNone/>
            </a:pPr>
            <a:r>
              <a:rPr lang="el" sz="1200">
                <a:solidFill>
                  <a:srgbClr val="4C4C4C"/>
                </a:solidFill>
                <a:highlight>
                  <a:srgbClr val="F5F6F7"/>
                </a:highlight>
              </a:rPr>
              <a:t>3. Θέατρο του Διονύσου </a:t>
            </a:r>
          </a:p>
        </p:txBody>
      </p:sp>
      <p:pic>
        <p:nvPicPr>
          <p:cNvPr id="132" name="Shape 132"/>
          <p:cNvPicPr preferRelativeResize="0"/>
          <p:nvPr/>
        </p:nvPicPr>
        <p:blipFill>
          <a:blip r:embed="rId6">
            <a:alphaModFix/>
          </a:blip>
          <a:stretch>
            <a:fillRect/>
          </a:stretch>
        </p:blipFill>
        <p:spPr>
          <a:xfrm>
            <a:off x="5824925" y="1881040"/>
            <a:ext cx="2280000" cy="1714559"/>
          </a:xfrm>
          <a:prstGeom prst="rect">
            <a:avLst/>
          </a:prstGeom>
          <a:noFill/>
          <a:ln>
            <a:noFill/>
          </a:ln>
        </p:spPr>
      </p:pic>
      <p:sp>
        <p:nvSpPr>
          <p:cNvPr id="133" name="Shape 133"/>
          <p:cNvSpPr txBox="1"/>
          <p:nvPr/>
        </p:nvSpPr>
        <p:spPr>
          <a:xfrm>
            <a:off x="5783275" y="3709850"/>
            <a:ext cx="2196900" cy="3432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134" name="Shape 134"/>
          <p:cNvSpPr txBox="1"/>
          <p:nvPr/>
        </p:nvSpPr>
        <p:spPr>
          <a:xfrm>
            <a:off x="5741725" y="3865100"/>
            <a:ext cx="2280000" cy="423900"/>
          </a:xfrm>
          <a:prstGeom prst="rect">
            <a:avLst/>
          </a:prstGeom>
          <a:noFill/>
          <a:ln>
            <a:noFill/>
          </a:ln>
        </p:spPr>
        <p:txBody>
          <a:bodyPr lIns="91425" tIns="91425" rIns="91425" bIns="91425" anchor="t" anchorCtr="0">
            <a:noAutofit/>
          </a:bodyPr>
          <a:lstStyle/>
          <a:p>
            <a:pPr lvl="0">
              <a:spcBef>
                <a:spcPts val="0"/>
              </a:spcBef>
              <a:buNone/>
            </a:pPr>
            <a:r>
              <a:rPr lang="el" sz="1200">
                <a:solidFill>
                  <a:srgbClr val="4C4C4C"/>
                </a:solidFill>
                <a:highlight>
                  <a:srgbClr val="F5F6F7"/>
                </a:highlight>
              </a:rPr>
              <a:t>4. Θέατρο των Δελφών</a:t>
            </a:r>
            <a:r>
              <a:rPr lang="el">
                <a:solidFill>
                  <a:srgbClr val="4C4C4C"/>
                </a:solidFill>
                <a:highlight>
                  <a:srgbClr val="F5F6F7"/>
                </a:highlight>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416725" y="178875"/>
            <a:ext cx="7622100" cy="1187400"/>
          </a:xfrm>
          <a:prstGeom prst="rect">
            <a:avLst/>
          </a:prstGeom>
        </p:spPr>
        <p:txBody>
          <a:bodyPr lIns="91425" tIns="91425" rIns="91425" bIns="91425" anchor="b" anchorCtr="0">
            <a:noAutofit/>
          </a:bodyPr>
          <a:lstStyle/>
          <a:p>
            <a:pPr lvl="0">
              <a:spcBef>
                <a:spcPts val="0"/>
              </a:spcBef>
              <a:buNone/>
            </a:pPr>
            <a:r>
              <a:rPr lang="el" sz="2400">
                <a:solidFill>
                  <a:srgbClr val="000000"/>
                </a:solidFill>
              </a:rPr>
              <a:t>Ενδυμασία ηθοποιών</a:t>
            </a:r>
          </a:p>
        </p:txBody>
      </p:sp>
      <p:sp>
        <p:nvSpPr>
          <p:cNvPr id="140" name="Shape 140"/>
          <p:cNvSpPr txBox="1">
            <a:spLocks noGrp="1"/>
          </p:cNvSpPr>
          <p:nvPr>
            <p:ph type="body" idx="1"/>
          </p:nvPr>
        </p:nvSpPr>
        <p:spPr>
          <a:xfrm>
            <a:off x="311925" y="1833550"/>
            <a:ext cx="4260000" cy="3023700"/>
          </a:xfrm>
          <a:prstGeom prst="rect">
            <a:avLst/>
          </a:prstGeom>
        </p:spPr>
        <p:txBody>
          <a:bodyPr lIns="91425" tIns="91425" rIns="91425" bIns="91425" anchor="t" anchorCtr="0">
            <a:noAutofit/>
          </a:bodyPr>
          <a:lstStyle/>
          <a:p>
            <a:pPr lvl="0">
              <a:spcBef>
                <a:spcPts val="0"/>
              </a:spcBef>
              <a:buNone/>
            </a:pPr>
            <a:r>
              <a:rPr lang="el">
                <a:highlight>
                  <a:srgbClr val="FFFFFF"/>
                </a:highlight>
                <a:latin typeface="Arial"/>
                <a:ea typeface="Arial"/>
                <a:cs typeface="Arial"/>
                <a:sym typeface="Arial"/>
              </a:rPr>
              <a:t> Οι ηθοποίοι Φορούσαν  Μάσκα- προσωπείο, ενδύματα, υποδήματα.</a:t>
            </a:r>
          </a:p>
          <a:p>
            <a:pPr lvl="0">
              <a:spcBef>
                <a:spcPts val="0"/>
              </a:spcBef>
              <a:buNone/>
            </a:pPr>
            <a:r>
              <a:rPr lang="el" b="1">
                <a:highlight>
                  <a:srgbClr val="FFFFFF"/>
                </a:highlight>
                <a:latin typeface="Arial"/>
                <a:ea typeface="Arial"/>
                <a:cs typeface="Arial"/>
                <a:sym typeface="Arial"/>
              </a:rPr>
              <a:t>Το πέπλο</a:t>
            </a:r>
            <a:r>
              <a:rPr lang="el">
                <a:highlight>
                  <a:srgbClr val="FFFFFF"/>
                </a:highlight>
                <a:latin typeface="Arial"/>
                <a:ea typeface="Arial"/>
                <a:cs typeface="Arial"/>
                <a:sym typeface="Arial"/>
              </a:rPr>
              <a:t>: Ένδυµα από μάλλινο συνήθως ύφασμα που φορούσαν γυναίκες. Πριν το τυλίξουν γύρω από το σώμα τους, το αναδίπλωναν στο πάνω μέρος σχηματίζοντας το απόπτυγμα.</a:t>
            </a:r>
          </a:p>
          <a:p>
            <a:pPr lvl="0">
              <a:spcBef>
                <a:spcPts val="0"/>
              </a:spcBef>
              <a:buNone/>
            </a:pPr>
            <a:r>
              <a:rPr lang="el" b="1">
                <a:highlight>
                  <a:srgbClr val="FFFFFF"/>
                </a:highlight>
                <a:latin typeface="Arial"/>
                <a:ea typeface="Arial"/>
                <a:cs typeface="Arial"/>
                <a:sym typeface="Arial"/>
              </a:rPr>
              <a:t>Ο χιτώνας</a:t>
            </a:r>
            <a:r>
              <a:rPr lang="el">
                <a:highlight>
                  <a:srgbClr val="FFFFFF"/>
                </a:highlight>
                <a:latin typeface="Arial"/>
                <a:ea typeface="Arial"/>
                <a:cs typeface="Arial"/>
                <a:sym typeface="Arial"/>
              </a:rPr>
              <a:t>: Ένδυμα από λεπτό ύφασμα, λινό ή μάλλινο, που φορούσαν άνδρες ή γυναίκες  κατάσαρκα, με μακριά ή κοντά μανίκια. </a:t>
            </a:r>
          </a:p>
          <a:p>
            <a:pPr lvl="0">
              <a:spcBef>
                <a:spcPts val="0"/>
              </a:spcBef>
              <a:buNone/>
            </a:pPr>
            <a:endParaRPr sz="1000" b="1">
              <a:highlight>
                <a:srgbClr val="FFFFFF"/>
              </a:highlight>
              <a:latin typeface="Arial"/>
              <a:ea typeface="Arial"/>
              <a:cs typeface="Arial"/>
              <a:sym typeface="Arial"/>
            </a:endParaRPr>
          </a:p>
        </p:txBody>
      </p:sp>
      <p:sp>
        <p:nvSpPr>
          <p:cNvPr id="141" name="Shape 141"/>
          <p:cNvSpPr txBox="1">
            <a:spLocks noGrp="1"/>
          </p:cNvSpPr>
          <p:nvPr>
            <p:ph type="body" idx="2"/>
          </p:nvPr>
        </p:nvSpPr>
        <p:spPr>
          <a:xfrm>
            <a:off x="4832400" y="1468825"/>
            <a:ext cx="3999900" cy="3099900"/>
          </a:xfrm>
          <a:prstGeom prst="rect">
            <a:avLst/>
          </a:prstGeom>
        </p:spPr>
        <p:txBody>
          <a:bodyPr lIns="91425" tIns="91425" rIns="91425" bIns="91425" anchor="t" anchorCtr="0">
            <a:noAutofit/>
          </a:bodyPr>
          <a:lstStyle/>
          <a:p>
            <a:pPr lvl="0">
              <a:spcBef>
                <a:spcPts val="0"/>
              </a:spcBef>
              <a:buNone/>
            </a:pPr>
            <a:endParaRPr/>
          </a:p>
        </p:txBody>
      </p:sp>
      <p:pic>
        <p:nvPicPr>
          <p:cNvPr id="142" name="Shape 142"/>
          <p:cNvPicPr preferRelativeResize="0"/>
          <p:nvPr/>
        </p:nvPicPr>
        <p:blipFill>
          <a:blip r:embed="rId3">
            <a:alphaModFix/>
          </a:blip>
          <a:stretch>
            <a:fillRect/>
          </a:stretch>
        </p:blipFill>
        <p:spPr>
          <a:xfrm>
            <a:off x="4785750" y="2038553"/>
            <a:ext cx="3999900" cy="2265071"/>
          </a:xfrm>
          <a:prstGeom prst="rect">
            <a:avLst/>
          </a:prstGeom>
          <a:noFill/>
          <a:ln>
            <a:noFill/>
          </a:ln>
        </p:spPr>
      </p:pic>
    </p:spTree>
  </p:cSld>
  <p:clrMapOvr>
    <a:masterClrMapping/>
  </p:clrMapOvr>
</p:sld>
</file>

<file path=ppt/theme/theme1.xml><?xml version="1.0" encoding="utf-8"?>
<a:theme xmlns:a="http://schemas.openxmlformats.org/drawingml/2006/main" name="modern-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522</Words>
  <Application>Microsoft Office PowerPoint</Application>
  <PresentationFormat>On-screen Show (16:9)</PresentationFormat>
  <Paragraphs>52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Oswald</vt:lpstr>
      <vt:lpstr>Source Code Pro</vt:lpstr>
      <vt:lpstr>modern-writer</vt:lpstr>
      <vt:lpstr>Αρχαίο Ελληνικό θέατρο</vt:lpstr>
      <vt:lpstr>Πότε και που ξεκίνησε</vt:lpstr>
      <vt:lpstr>Μέρη του θεάτρου</vt:lpstr>
      <vt:lpstr>Μέρη του θεάτρου (συνέχεια)</vt:lpstr>
      <vt:lpstr> Ρίζες θεάτρου - Διθύραμβος</vt:lpstr>
      <vt:lpstr>PowerPoint Presentation</vt:lpstr>
      <vt:lpstr>Κατηγορίες έργων</vt:lpstr>
      <vt:lpstr>Γνωστά θέατρα στη αρχαία Ελλάδα </vt:lpstr>
      <vt:lpstr>Ενδυμασία ηθοποιών</vt:lpstr>
      <vt:lpstr>Αρχαίο Ωδείο Πάφου (γενικές πληροφορίες)</vt:lpstr>
      <vt:lpstr>Σημερινή λειτουργία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Αρχαίο Ελληνικό θέατρο</dc:title>
  <dc:creator>C</dc:creator>
  <cp:lastModifiedBy>C</cp:lastModifiedBy>
  <cp:revision>1</cp:revision>
  <dcterms:modified xsi:type="dcterms:W3CDTF">2017-03-06T13:02:52Z</dcterms:modified>
</cp:coreProperties>
</file>